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3"/>
  </p:notesMasterIdLst>
  <p:handoutMasterIdLst>
    <p:handoutMasterId r:id="rId24"/>
  </p:handoutMasterIdLst>
  <p:sldIdLst>
    <p:sldId id="401" r:id="rId5"/>
    <p:sldId id="403" r:id="rId6"/>
    <p:sldId id="410" r:id="rId7"/>
    <p:sldId id="406" r:id="rId8"/>
    <p:sldId id="402" r:id="rId9"/>
    <p:sldId id="394" r:id="rId10"/>
    <p:sldId id="412" r:id="rId11"/>
    <p:sldId id="407" r:id="rId12"/>
    <p:sldId id="413" r:id="rId13"/>
    <p:sldId id="414" r:id="rId14"/>
    <p:sldId id="416" r:id="rId15"/>
    <p:sldId id="415" r:id="rId16"/>
    <p:sldId id="418" r:id="rId17"/>
    <p:sldId id="419" r:id="rId18"/>
    <p:sldId id="417" r:id="rId19"/>
    <p:sldId id="408" r:id="rId20"/>
    <p:sldId id="411" r:id="rId21"/>
    <p:sldId id="409" r:id="rId2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9" autoAdjust="0"/>
    <p:restoredTop sz="96208" autoAdjust="0"/>
  </p:normalViewPr>
  <p:slideViewPr>
    <p:cSldViewPr snapToGrid="0">
      <p:cViewPr varScale="1">
        <p:scale>
          <a:sx n="92" d="100"/>
          <a:sy n="92" d="100"/>
        </p:scale>
        <p:origin x="60" y="123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67ED0-6EEA-48F6-A9C1-BE754AABC76A}" type="doc">
      <dgm:prSet loTypeId="urn:microsoft.com/office/officeart/2017/3/layout/HorizontalPathTimeline#2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E62509E-8FD5-4BC0-8484-49407DA07B2D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착수 및 기초설계</a:t>
          </a:r>
          <a:r>
            <a:rPr lang="en-US" altLang="ko-KR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보고서준비</a:t>
          </a:r>
          <a:endParaRPr lang="en-US" altLang="ko-KR" sz="1400" b="1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F2C679D-77AF-46F9-9ACE-1E1D440B1883}" type="parTrans" cxnId="{B681E0E7-0B3A-4DB8-BF19-F9AE0E1C787B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C2CB4AF-F88D-4FBE-A40E-0CC048A23B9E}" type="sibTrans" cxnId="{B681E0E7-0B3A-4DB8-BF19-F9AE0E1C787B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A260F9-80FA-4E2A-BE87-2C0670B83857}">
      <dgm:prSet phldrT="[Text]" custT="1"/>
      <dgm:spPr/>
      <dgm:t>
        <a:bodyPr rtlCol="0"/>
        <a:lstStyle/>
        <a:p>
          <a:pPr rtl="0"/>
          <a:r>
            <a:rPr lang="en-US" altLang="ko-KR" sz="1200" b="1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[</a:t>
          </a:r>
          <a:r>
            <a:rPr lang="ko-KR" altLang="en-US" sz="1200" b="1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착수</a:t>
          </a:r>
          <a:r>
            <a:rPr lang="en-US" altLang="ko-KR" sz="1200" b="1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]</a:t>
          </a:r>
          <a:r>
            <a:rPr lang="ko-KR" altLang="en-US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– </a:t>
          </a:r>
          <a:r>
            <a:rPr lang="ko-KR" altLang="en-US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테이블 설계</a:t>
          </a:r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용어 정의</a:t>
          </a:r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추진방법기안</a:t>
          </a:r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   </a:t>
          </a:r>
          <a:r>
            <a:rPr lang="ko-KR" altLang="en-US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보고서 작성 </a:t>
          </a:r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4E3177-8F1B-40ED-B20A-6A6F0041E180}" type="parTrans" cxnId="{0D49E980-DE7B-46C8-A240-0AF3E38E105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9E60E0-CF2E-4096-A9F4-556713DB9AE4}" type="sibTrans" cxnId="{0D49E980-DE7B-46C8-A240-0AF3E38E105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928AAA-F457-4A09-8AAC-A82210983FBE}">
      <dgm:prSet phldrT="[Text]" custT="1"/>
      <dgm:spPr/>
      <dgm:t>
        <a:bodyPr rtlCol="0"/>
        <a:lstStyle/>
        <a:p>
          <a:pPr rtl="0"/>
          <a:r>
            <a:rPr lang="en-US" altLang="ko-KR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차 발표</a:t>
          </a:r>
          <a:r>
            <a:rPr lang="en-US" altLang="ko-KR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중간보고</a:t>
          </a:r>
          <a:r>
            <a:rPr lang="en-US" altLang="ko-KR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b="1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15085CE-2C78-4B64-8FF4-E48DB7BD55D2}" type="parTrans" cxnId="{BA476174-221B-4A3D-B4E2-5FCC084B59D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B5D5454-A5E9-4E37-B514-DFC5324A66C0}" type="sibTrans" cxnId="{BA476174-221B-4A3D-B4E2-5FCC084B59D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C6534A9-4C27-4998-80A5-DF23882CAE25}">
      <dgm:prSet phldrT="[Text]" custT="1"/>
      <dgm:spPr/>
      <dgm:t>
        <a:bodyPr rtlCol="0"/>
        <a:lstStyle/>
        <a:p>
          <a:pPr rtl="0"/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[</a:t>
          </a:r>
          <a:r>
            <a:rPr lang="ko-KR" altLang="en-US" sz="1200" b="1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중간보고</a:t>
          </a:r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] </a:t>
          </a:r>
          <a:r>
            <a:rPr lang="ko-KR" altLang="en-US" sz="1200" b="0" i="0" u="none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보고후</a:t>
          </a:r>
          <a:r>
            <a:rPr lang="ko-KR" altLang="en-US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 보완사항  설계에 반영</a:t>
          </a:r>
          <a:endParaRPr lang="en-US" altLang="ko-KR" sz="1200" b="0" i="0" u="none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  - </a:t>
          </a:r>
          <a:r>
            <a:rPr lang="ko-KR" altLang="en-US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초기 설계 보다 반영 </a:t>
          </a:r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용어</a:t>
          </a:r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설계 확정</a:t>
          </a:r>
          <a:r>
            <a:rPr lang="en-US" altLang="ko-KR" sz="12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AA7231B-9394-4732-A7BE-3EB3CF2F8D70}" type="parTrans" cxnId="{82290D4D-2346-4E6C-B254-B9EAA4D01A2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3B69D46-737C-4589-B359-6BD9DD58BC91}" type="sibTrans" cxnId="{82290D4D-2346-4E6C-B254-B9EAA4D01A2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3738E35-4243-4E7D-A93F-C07DA3901E78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개발 역할 확정 및 개발 </a:t>
          </a:r>
        </a:p>
      </dgm:t>
    </dgm:pt>
    <dgm:pt modelId="{DABBAF6C-D1C9-42E1-B928-5ACDE3D21AB0}" type="parTrans" cxnId="{E41AD5BE-76F3-4A9E-8059-7FC96866170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BF5896A-A334-45B0-B451-09159F55B184}" type="sibTrans" cxnId="{E41AD5BE-76F3-4A9E-8059-7FC96866170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6FDC3BC-D033-45AB-9EB6-A7C45BCB6B38}">
      <dgm:prSet phldrT="[Text]" custT="1"/>
      <dgm:spPr/>
      <dgm:t>
        <a:bodyPr rtlCol="0"/>
        <a:lstStyle/>
        <a:p>
          <a:pPr rtl="0"/>
          <a:r>
            <a:rPr lang="ko-KR" altLang="en-US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각 개발소스 통합 및 테스트</a:t>
          </a:r>
        </a:p>
      </dgm:t>
    </dgm:pt>
    <dgm:pt modelId="{AE8D3FC7-A2EC-4411-8FC9-32D2EBC1DCFC}" type="parTrans" cxnId="{7F17C71C-B893-439D-9C19-726E87643D1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7E54C53-26D6-4B3A-9FFA-C1495F5EDD1A}" type="sibTrans" cxnId="{7F17C71C-B893-439D-9C19-726E87643D1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DAF963-6421-41D1-B581-2F79B34A655B}">
      <dgm:prSet phldrT="[Text]" custT="1"/>
      <dgm:spPr/>
      <dgm:t>
        <a:bodyPr rtlCol="0"/>
        <a:lstStyle/>
        <a:p>
          <a:pPr algn="ctr" rtl="0"/>
          <a:r>
            <a:rPr lang="en-US" altLang="ko-KR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차 발표</a:t>
          </a:r>
          <a:r>
            <a:rPr lang="en-US" altLang="ko-KR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최종</a:t>
          </a:r>
          <a:r>
            <a:rPr lang="en-US" altLang="ko-KR" sz="14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:2/18)</a:t>
          </a:r>
          <a:endParaRPr lang="ko-KR" altLang="en-US" sz="1400" b="1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22CE2A2-A586-4B7A-9096-2D0710E9A95A}" type="parTrans" cxnId="{7655CF1A-0F75-4A56-8065-A100AF38F2BA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7D7702-21FC-45E4-B398-903A40DD9BC8}" type="sibTrans" cxnId="{7655CF1A-0F75-4A56-8065-A100AF38F2BA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35B6065-1624-4504-8183-35EBAF5B32C7}">
      <dgm:prSet custT="1"/>
      <dgm:spPr/>
      <dgm:t>
        <a:bodyPr rtlCol="0"/>
        <a:lstStyle/>
        <a:p>
          <a:pPr algn="ctr" rtl="0">
            <a:lnSpc>
              <a:spcPct val="100000"/>
            </a:lnSpc>
            <a:spcAft>
              <a:spcPts val="0"/>
            </a:spcAft>
          </a:pPr>
          <a:r>
            <a:rPr lang="en-US" altLang="ko-KR" sz="12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[</a:t>
          </a:r>
          <a:r>
            <a:rPr lang="ko-KR" altLang="en-US" sz="12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완료</a:t>
          </a:r>
          <a:r>
            <a:rPr lang="en-US" altLang="ko-KR" sz="12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] </a:t>
          </a:r>
          <a:r>
            <a:rPr lang="ko-KR" altLang="en-US" sz="12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신규멤버들의 시스템 구축</a:t>
          </a:r>
          <a:endParaRPr lang="en-US" altLang="ko-KR" sz="1200" b="1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algn="ctr" rtl="0">
            <a:lnSpc>
              <a:spcPct val="100000"/>
            </a:lnSpc>
            <a:spcAft>
              <a:spcPct val="35000"/>
            </a:spcAft>
          </a:pPr>
          <a:r>
            <a:rPr lang="ko-KR" altLang="en-US" sz="12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완료보고</a:t>
          </a:r>
        </a:p>
      </dgm:t>
    </dgm:pt>
    <dgm:pt modelId="{58663D7E-37B2-4D0E-9CAC-43E35AD81FFE}" type="parTrans" cxnId="{1026F4ED-44C6-4CD3-8FB3-A4584BF8D1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52FD48-DA2D-4E05-8EAC-F1B603486682}" type="sibTrans" cxnId="{1026F4ED-44C6-4CD3-8FB3-A4584BF8D1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4C8CD19-04E2-4488-965F-DC841C470D45}">
      <dgm:prSet phldrT="[Text]" custT="1"/>
      <dgm:spPr/>
      <dgm:t>
        <a:bodyPr rtlCol="0"/>
        <a:lstStyle/>
        <a:p>
          <a:pPr algn="ctr" rtl="0">
            <a:spcAft>
              <a:spcPts val="0"/>
            </a:spcAft>
          </a:pPr>
          <a:r>
            <a:rPr lang="en-US" altLang="ko-KR" sz="12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[</a:t>
          </a:r>
          <a:r>
            <a:rPr lang="ko-KR" altLang="en-US" sz="12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개발이슈</a:t>
          </a:r>
          <a:r>
            <a:rPr lang="en-US" altLang="ko-KR" sz="1200" b="1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] </a:t>
          </a:r>
          <a:r>
            <a:rPr lang="en-US" altLang="ko-KR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Toss</a:t>
          </a:r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결재 처리와  이미지 </a:t>
          </a:r>
          <a:r>
            <a:rPr lang="en-US" altLang="ko-KR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upload,</a:t>
          </a:r>
        </a:p>
        <a:p>
          <a:pPr algn="ctr" rtl="0">
            <a:spcAft>
              <a:spcPts val="0"/>
            </a:spcAft>
          </a:pPr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 댓글 적용사항이 </a:t>
          </a:r>
          <a:r>
            <a:rPr lang="en-US" altLang="ko-KR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큰 이슈도출 </a:t>
          </a:r>
          <a:endParaRPr lang="en-US" altLang="ko-KR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algn="ctr" rtl="0">
            <a:spcAft>
              <a:spcPts val="0"/>
            </a:spcAft>
          </a:pPr>
          <a:r>
            <a:rPr lang="en-US" altLang="ko-KR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&lt;</a:t>
          </a:r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 댓글 적용은 당 </a:t>
          </a:r>
          <a:r>
            <a:rPr lang="ko-KR" altLang="en-US" sz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플젝에서</a:t>
          </a:r>
          <a:r>
            <a:rPr lang="ko-KR" altLang="en-US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Skip&gt;</a:t>
          </a:r>
          <a:endParaRPr lang="ko-KR" altLang="en-US" sz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CE5955C-EC28-4D1B-9459-0C5458B1797D}" type="sibTrans" cxnId="{07030C4E-4D62-4240-B10F-E41B801C763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D5F7DE2-2AD1-4CE8-AAC7-AD9C8E180CEA}" type="parTrans" cxnId="{07030C4E-4D62-4240-B10F-E41B801C763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B580FAB-289F-4D82-847A-269DDF04E1AF}">
      <dgm:prSet custT="1"/>
      <dgm:spPr/>
      <dgm:t>
        <a:bodyPr/>
        <a:lstStyle/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en-US" altLang="ko-KR" sz="1200" dirty="0"/>
            <a:t>[</a:t>
          </a:r>
          <a:r>
            <a:rPr lang="ko-KR" altLang="en-US" sz="1200" b="1" dirty="0"/>
            <a:t>시험 점검</a:t>
          </a:r>
          <a:r>
            <a:rPr lang="en-US" altLang="ko-KR" sz="1200" dirty="0"/>
            <a:t>] </a:t>
          </a:r>
          <a:r>
            <a:rPr lang="ko-KR" altLang="en-US" sz="1200" dirty="0"/>
            <a:t>게시</a:t>
          </a:r>
          <a:r>
            <a:rPr lang="en-US" altLang="ko-KR" sz="1200" dirty="0"/>
            <a:t>, </a:t>
          </a:r>
          <a:r>
            <a:rPr lang="ko-KR" altLang="en-US" sz="1200" dirty="0"/>
            <a:t>댓글</a:t>
          </a:r>
          <a:r>
            <a:rPr lang="en-US" altLang="ko-KR" sz="1200" dirty="0"/>
            <a:t>, </a:t>
          </a:r>
          <a:r>
            <a:rPr lang="ko-KR" altLang="en-US" sz="1200" dirty="0"/>
            <a:t>결재</a:t>
          </a:r>
          <a:r>
            <a:rPr lang="en-US" altLang="ko-KR" sz="1200" dirty="0"/>
            <a:t>, </a:t>
          </a:r>
          <a:r>
            <a:rPr lang="ko-KR" altLang="en-US" sz="1200" dirty="0"/>
            <a:t>회원</a:t>
          </a:r>
          <a:r>
            <a:rPr lang="en-US" altLang="ko-KR" sz="1200" dirty="0"/>
            <a:t>, </a:t>
          </a:r>
          <a:r>
            <a:rPr lang="ko-KR" altLang="en-US" sz="1200" dirty="0"/>
            <a:t>이미지</a:t>
          </a:r>
          <a:endParaRPr lang="en-US" altLang="ko-KR" sz="1200" dirty="0"/>
        </a:p>
        <a:p>
          <a:pPr algn="ctr" latinLnBrk="1">
            <a:lnSpc>
              <a:spcPct val="100000"/>
            </a:lnSpc>
            <a:spcAft>
              <a:spcPts val="0"/>
            </a:spcAft>
          </a:pPr>
          <a:r>
            <a:rPr lang="ko-KR" altLang="en-US" sz="1200" dirty="0"/>
            <a:t>최종 시험 </a:t>
          </a:r>
        </a:p>
      </dgm:t>
    </dgm:pt>
    <dgm:pt modelId="{96B0FABA-7969-4E44-A5EC-1FE00A213BF5}" type="parTrans" cxnId="{88641DBD-BC93-4AF8-81F7-743E9081C93E}">
      <dgm:prSet/>
      <dgm:spPr/>
      <dgm:t>
        <a:bodyPr/>
        <a:lstStyle/>
        <a:p>
          <a:pPr latinLnBrk="1"/>
          <a:endParaRPr lang="ko-KR" altLang="en-US"/>
        </a:p>
      </dgm:t>
    </dgm:pt>
    <dgm:pt modelId="{E2E5A9B3-34B2-4C05-B2BB-B4F1F13E21AA}" type="sibTrans" cxnId="{88641DBD-BC93-4AF8-81F7-743E9081C93E}">
      <dgm:prSet/>
      <dgm:spPr/>
      <dgm:t>
        <a:bodyPr/>
        <a:lstStyle/>
        <a:p>
          <a:pPr latinLnBrk="1"/>
          <a:endParaRPr lang="ko-KR" altLang="en-US"/>
        </a:p>
      </dgm:t>
    </dgm:pt>
    <dgm:pt modelId="{93C358AC-5BA0-4CB6-B22F-1B95FA53D0F3}" type="pres">
      <dgm:prSet presAssocID="{44D67ED0-6EEA-48F6-A9C1-BE754AABC76A}" presName="root" presStyleCnt="0">
        <dgm:presLayoutVars>
          <dgm:chMax/>
          <dgm:chPref/>
          <dgm:dir/>
          <dgm:animLvl val="lvl"/>
        </dgm:presLayoutVars>
      </dgm:prSet>
      <dgm:spPr/>
    </dgm:pt>
    <dgm:pt modelId="{9F83E70B-EE6D-407B-8E1F-FE26817B3B1D}" type="pres">
      <dgm:prSet presAssocID="{44D67ED0-6EEA-48F6-A9C1-BE754AABC76A}" presName="divider" presStyleLbl="asst0" presStyleIdx="0" presStyleCnt="1"/>
      <dgm:spPr/>
    </dgm:pt>
    <dgm:pt modelId="{EE6F6E1A-AC88-44BD-8034-0C2734A7943C}" type="pres">
      <dgm:prSet presAssocID="{44D67ED0-6EEA-48F6-A9C1-BE754AABC76A}" presName="nodes" presStyleCnt="0">
        <dgm:presLayoutVars>
          <dgm:chMax/>
          <dgm:chPref/>
          <dgm:animLvl val="lvl"/>
        </dgm:presLayoutVars>
      </dgm:prSet>
      <dgm:spPr/>
    </dgm:pt>
    <dgm:pt modelId="{27CC3FEA-4989-4FE6-A03A-48D0F90DB146}" type="pres">
      <dgm:prSet presAssocID="{AE62509E-8FD5-4BC0-8484-49407DA07B2D}" presName="composite" presStyleCnt="0"/>
      <dgm:spPr/>
    </dgm:pt>
    <dgm:pt modelId="{B3AC6DBE-85B6-4AF3-BADF-7E1E82B735CC}" type="pres">
      <dgm:prSet presAssocID="{AE62509E-8FD5-4BC0-8484-49407DA07B2D}" presName="ConnectorPoint" presStyleLbl="fgAcc1" presStyleIdx="0" presStyleCnt="5"/>
      <dgm:spPr/>
    </dgm:pt>
    <dgm:pt modelId="{EAA550E8-D286-40B4-9B20-40DE0FCA02CE}" type="pres">
      <dgm:prSet presAssocID="{AE62509E-8FD5-4BC0-8484-49407DA07B2D}" presName="ConnectLine" presStyleLbl="alig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3B6FF8E-261C-4941-9C10-4D13C6F1D5E7}" type="pres">
      <dgm:prSet presAssocID="{AE62509E-8FD5-4BC0-8484-49407DA07B2D}" presName="FlexibleEmptyPlaceHolder" presStyleCnt="0"/>
      <dgm:spPr/>
    </dgm:pt>
    <dgm:pt modelId="{408DCC00-CC60-4F76-9C61-F00E7DBFC778}" type="pres">
      <dgm:prSet presAssocID="{AE62509E-8FD5-4BC0-8484-49407DA07B2D}" presName="L2TextContainer" presStyleLbl="bgAcc1" presStyleIdx="0" presStyleCnt="5" custScaleX="106021" custScaleY="110000">
        <dgm:presLayoutVars>
          <dgm:chMax val="0"/>
          <dgm:chPref val="0"/>
          <dgm:bulletEnabled val="1"/>
        </dgm:presLayoutVars>
      </dgm:prSet>
      <dgm:spPr/>
    </dgm:pt>
    <dgm:pt modelId="{5C96A5F5-16B2-4AEA-9591-B66C220F4A65}" type="pres">
      <dgm:prSet presAssocID="{AE62509E-8FD5-4BC0-8484-49407DA07B2D}" presName="L1TextContainer" presStyleLbl="revTx" presStyleIdx="0" presStyleCnt="5" custScaleX="124810">
        <dgm:presLayoutVars>
          <dgm:chMax val="1"/>
          <dgm:chPref val="1"/>
          <dgm:bulletEnabled val="1"/>
        </dgm:presLayoutVars>
      </dgm:prSet>
      <dgm:spPr/>
    </dgm:pt>
    <dgm:pt modelId="{22931EBF-FF0E-4476-B965-7C4CFFC57D5D}" type="pres">
      <dgm:prSet presAssocID="{AE62509E-8FD5-4BC0-8484-49407DA07B2D}" presName="EmptyPlaceHolder" presStyleCnt="0"/>
      <dgm:spPr/>
    </dgm:pt>
    <dgm:pt modelId="{E3B24336-549D-49F0-9359-D66050EB5874}" type="pres">
      <dgm:prSet presAssocID="{5C2CB4AF-F88D-4FBE-A40E-0CC048A23B9E}" presName="spaceBetweenRectangles" presStyleCnt="0"/>
      <dgm:spPr/>
    </dgm:pt>
    <dgm:pt modelId="{8BD40F87-7EF8-4BE4-972F-FA3FE5A18736}" type="pres">
      <dgm:prSet presAssocID="{20928AAA-F457-4A09-8AAC-A82210983FBE}" presName="composite" presStyleCnt="0"/>
      <dgm:spPr/>
    </dgm:pt>
    <dgm:pt modelId="{F34C40A7-6131-4EF1-9887-E7EEA86D1562}" type="pres">
      <dgm:prSet presAssocID="{20928AAA-F457-4A09-8AAC-A82210983FBE}" presName="ConnectorPoint" presStyleLbl="fgAcc1" presStyleIdx="1" presStyleCnt="5"/>
      <dgm:spPr/>
    </dgm:pt>
    <dgm:pt modelId="{14186A17-7B9F-4674-AD57-FF0C87A3CB32}" type="pres">
      <dgm:prSet presAssocID="{20928AAA-F457-4A09-8AAC-A82210983FBE}" presName="ConnectLine" presStyleLbl="alig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75F3CEC-6BAC-4EFC-B44F-278583CEC78C}" type="pres">
      <dgm:prSet presAssocID="{20928AAA-F457-4A09-8AAC-A82210983FBE}" presName="FlexibleEmptyPlaceHolder" presStyleCnt="0"/>
      <dgm:spPr/>
    </dgm:pt>
    <dgm:pt modelId="{3A73CBFE-397D-467A-A65B-E19FAB2953BB}" type="pres">
      <dgm:prSet presAssocID="{20928AAA-F457-4A09-8AAC-A82210983FBE}" presName="L2TextContainer" presStyleLbl="bgAcc1" presStyleIdx="1" presStyleCnt="5" custScaleX="133182" custScaleY="110000">
        <dgm:presLayoutVars>
          <dgm:chMax val="0"/>
          <dgm:chPref val="0"/>
          <dgm:bulletEnabled val="1"/>
        </dgm:presLayoutVars>
      </dgm:prSet>
      <dgm:spPr/>
    </dgm:pt>
    <dgm:pt modelId="{730471FC-8FAF-49B2-8F42-63D391F759BE}" type="pres">
      <dgm:prSet presAssocID="{20928AAA-F457-4A09-8AAC-A82210983FBE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E5B7BEAE-1C65-4A3E-9D69-CA6F92F97FF3}" type="pres">
      <dgm:prSet presAssocID="{20928AAA-F457-4A09-8AAC-A82210983FBE}" presName="EmptyPlaceHolder" presStyleCnt="0"/>
      <dgm:spPr/>
    </dgm:pt>
    <dgm:pt modelId="{1BC83304-6330-4FF6-994A-D02AC933FCB6}" type="pres">
      <dgm:prSet presAssocID="{EB5D5454-A5E9-4E37-B514-DFC5324A66C0}" presName="spaceBetweenRectangles" presStyleCnt="0"/>
      <dgm:spPr/>
    </dgm:pt>
    <dgm:pt modelId="{8D6C0F72-35C7-4FDF-BDAC-4FF565A33A17}" type="pres">
      <dgm:prSet presAssocID="{03738E35-4243-4E7D-A93F-C07DA3901E78}" presName="composite" presStyleCnt="0"/>
      <dgm:spPr/>
    </dgm:pt>
    <dgm:pt modelId="{79B0CEDC-0005-4ACE-AB25-DB9533DC85C2}" type="pres">
      <dgm:prSet presAssocID="{03738E35-4243-4E7D-A93F-C07DA3901E78}" presName="ConnectorPoint" presStyleLbl="fgAcc1" presStyleIdx="2" presStyleCnt="5"/>
      <dgm:spPr/>
    </dgm:pt>
    <dgm:pt modelId="{F1C3FD7B-71E0-4012-B7CE-2C80433ED975}" type="pres">
      <dgm:prSet presAssocID="{03738E35-4243-4E7D-A93F-C07DA3901E78}" presName="ConnectLine" presStyleLbl="alig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7DE9DA-72BE-42E6-8909-E3D0EB4CA475}" type="pres">
      <dgm:prSet presAssocID="{03738E35-4243-4E7D-A93F-C07DA3901E78}" presName="FlexibleEmptyPlaceHolder" presStyleCnt="0"/>
      <dgm:spPr/>
    </dgm:pt>
    <dgm:pt modelId="{2467EBEC-ACAC-4EF4-B856-39067B4D928B}" type="pres">
      <dgm:prSet presAssocID="{03738E35-4243-4E7D-A93F-C07DA3901E78}" presName="L2TextContainer" presStyleLbl="bgAcc1" presStyleIdx="2" presStyleCnt="5" custScaleX="128698" custScaleY="110000">
        <dgm:presLayoutVars>
          <dgm:chMax val="0"/>
          <dgm:chPref val="0"/>
          <dgm:bulletEnabled val="1"/>
        </dgm:presLayoutVars>
      </dgm:prSet>
      <dgm:spPr/>
    </dgm:pt>
    <dgm:pt modelId="{7605329C-2B32-4CD7-9B69-1B3DAB88562E}" type="pres">
      <dgm:prSet presAssocID="{03738E35-4243-4E7D-A93F-C07DA3901E78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4D18DE3-4D68-4CCA-A662-044FD68AA3B7}" type="pres">
      <dgm:prSet presAssocID="{03738E35-4243-4E7D-A93F-C07DA3901E78}" presName="EmptyPlaceHolder" presStyleCnt="0"/>
      <dgm:spPr/>
    </dgm:pt>
    <dgm:pt modelId="{E17860F2-27FB-497F-B5FF-0D9A9A3F8F3C}" type="pres">
      <dgm:prSet presAssocID="{6BF5896A-A334-45B0-B451-09159F55B184}" presName="spaceBetweenRectangles" presStyleCnt="0"/>
      <dgm:spPr/>
    </dgm:pt>
    <dgm:pt modelId="{6DBCD425-4B34-4A04-996A-F488EA345CEB}" type="pres">
      <dgm:prSet presAssocID="{06FDC3BC-D033-45AB-9EB6-A7C45BCB6B38}" presName="composite" presStyleCnt="0"/>
      <dgm:spPr/>
    </dgm:pt>
    <dgm:pt modelId="{3FE75B81-9D06-4F9F-BD87-C2A832B06693}" type="pres">
      <dgm:prSet presAssocID="{06FDC3BC-D033-45AB-9EB6-A7C45BCB6B38}" presName="ConnectorPoint" presStyleLbl="fgAcc1" presStyleIdx="3" presStyleCnt="5"/>
      <dgm:spPr/>
    </dgm:pt>
    <dgm:pt modelId="{49B749E6-BF6B-43D3-BC78-61C4A55E8F98}" type="pres">
      <dgm:prSet presAssocID="{06FDC3BC-D033-45AB-9EB6-A7C45BCB6B38}" presName="ConnectLine" presStyleLbl="alig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D873BC-76D9-419E-8474-A0A73E62C271}" type="pres">
      <dgm:prSet presAssocID="{06FDC3BC-D033-45AB-9EB6-A7C45BCB6B38}" presName="FlexibleEmptyPlaceHolder" presStyleCnt="0"/>
      <dgm:spPr/>
    </dgm:pt>
    <dgm:pt modelId="{98D787F2-3566-4B4B-934F-5C8EBFBD3E56}" type="pres">
      <dgm:prSet presAssocID="{06FDC3BC-D033-45AB-9EB6-A7C45BCB6B38}" presName="L2TextContainer" presStyleLbl="bgAcc1" presStyleIdx="3" presStyleCnt="5" custScaleX="134437" custScaleY="110000" custLinFactNeighborX="16536" custLinFactNeighborY="1152">
        <dgm:presLayoutVars>
          <dgm:chMax val="0"/>
          <dgm:chPref val="0"/>
          <dgm:bulletEnabled val="1"/>
        </dgm:presLayoutVars>
      </dgm:prSet>
      <dgm:spPr/>
    </dgm:pt>
    <dgm:pt modelId="{4C592FDC-E0AC-4F61-ACEF-1C00BD20E463}" type="pres">
      <dgm:prSet presAssocID="{06FDC3BC-D033-45AB-9EB6-A7C45BCB6B38}" presName="L1TextContainer" presStyleLbl="revTx" presStyleIdx="3" presStyleCnt="5" custScaleX="112951" custLinFactNeighborX="21779" custLinFactNeighborY="8815">
        <dgm:presLayoutVars>
          <dgm:chMax val="1"/>
          <dgm:chPref val="1"/>
          <dgm:bulletEnabled val="1"/>
        </dgm:presLayoutVars>
      </dgm:prSet>
      <dgm:spPr/>
    </dgm:pt>
    <dgm:pt modelId="{36256BC0-1AE2-4345-A906-E5061A4DB427}" type="pres">
      <dgm:prSet presAssocID="{06FDC3BC-D033-45AB-9EB6-A7C45BCB6B38}" presName="EmptyPlaceHolder" presStyleCnt="0"/>
      <dgm:spPr/>
    </dgm:pt>
    <dgm:pt modelId="{3692401C-5BC2-4EFB-8617-4BA7EEEA3BA8}" type="pres">
      <dgm:prSet presAssocID="{E7E54C53-26D6-4B3A-9FFA-C1495F5EDD1A}" presName="spaceBetweenRectangles" presStyleCnt="0"/>
      <dgm:spPr/>
    </dgm:pt>
    <dgm:pt modelId="{E4F95361-E3A6-4C17-B7E8-D7E8059058E1}" type="pres">
      <dgm:prSet presAssocID="{9EDAF963-6421-41D1-B581-2F79B34A655B}" presName="composite" presStyleCnt="0"/>
      <dgm:spPr/>
    </dgm:pt>
    <dgm:pt modelId="{7C951B90-1017-4E6B-808F-061A18AC976C}" type="pres">
      <dgm:prSet presAssocID="{9EDAF963-6421-41D1-B581-2F79B34A655B}" presName="ConnectorPoint" presStyleLbl="fgAcc1" presStyleIdx="4" presStyleCnt="5"/>
      <dgm:spPr/>
    </dgm:pt>
    <dgm:pt modelId="{DE3E8A8B-9693-4833-9262-AF7EC983C5C1}" type="pres">
      <dgm:prSet presAssocID="{9EDAF963-6421-41D1-B581-2F79B34A655B}" presName="ConnectLine" presStyleLbl="alig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46E7037-222C-45A0-A0DF-8C6B5DD443BF}" type="pres">
      <dgm:prSet presAssocID="{9EDAF963-6421-41D1-B581-2F79B34A655B}" presName="FlexibleEmptyPlaceHolder" presStyleCnt="0"/>
      <dgm:spPr/>
    </dgm:pt>
    <dgm:pt modelId="{3FE1CF47-3984-4A03-8FA5-32EF57C9F592}" type="pres">
      <dgm:prSet presAssocID="{9EDAF963-6421-41D1-B581-2F79B34A655B}" presName="L2TextContainer" presStyleLbl="bgAcc1" presStyleIdx="4" presStyleCnt="5" custScaleX="94142" custLinFactNeighborX="7735">
        <dgm:presLayoutVars>
          <dgm:chMax val="0"/>
          <dgm:chPref val="0"/>
          <dgm:bulletEnabled val="1"/>
        </dgm:presLayoutVars>
      </dgm:prSet>
      <dgm:spPr/>
    </dgm:pt>
    <dgm:pt modelId="{85B18390-D674-4D1A-A88C-77F65C5E0FA0}" type="pres">
      <dgm:prSet presAssocID="{9EDAF963-6421-41D1-B581-2F79B34A655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A722EF93-B85C-4140-B98F-F5D492BD70D3}" type="pres">
      <dgm:prSet presAssocID="{9EDAF963-6421-41D1-B581-2F79B34A655B}" presName="EmptyPlaceHolder" presStyleCnt="0"/>
      <dgm:spPr/>
    </dgm:pt>
  </dgm:ptLst>
  <dgm:cxnLst>
    <dgm:cxn modelId="{1A1A5602-9CFD-454D-B81F-1F25DEBDBB35}" type="presOf" srcId="{34C8CD19-04E2-4488-965F-DC841C470D45}" destId="{2467EBEC-ACAC-4EF4-B856-39067B4D928B}" srcOrd="0" destOrd="0" presId="urn:microsoft.com/office/officeart/2017/3/layout/HorizontalPathTimeline#2"/>
    <dgm:cxn modelId="{3ABC0605-C2F4-4E5C-9F25-72CC3043C8F2}" type="presOf" srcId="{9EDAF963-6421-41D1-B581-2F79B34A655B}" destId="{85B18390-D674-4D1A-A88C-77F65C5E0FA0}" srcOrd="0" destOrd="0" presId="urn:microsoft.com/office/officeart/2017/3/layout/HorizontalPathTimeline#2"/>
    <dgm:cxn modelId="{6AEBAF17-8066-4544-8662-5EF4C3DFD47C}" type="presOf" srcId="{A35B6065-1624-4504-8183-35EBAF5B32C7}" destId="{3FE1CF47-3984-4A03-8FA5-32EF57C9F592}" srcOrd="0" destOrd="0" presId="urn:microsoft.com/office/officeart/2017/3/layout/HorizontalPathTimeline#2"/>
    <dgm:cxn modelId="{7655CF1A-0F75-4A56-8065-A100AF38F2BA}" srcId="{44D67ED0-6EEA-48F6-A9C1-BE754AABC76A}" destId="{9EDAF963-6421-41D1-B581-2F79B34A655B}" srcOrd="4" destOrd="0" parTransId="{622CE2A2-A586-4B7A-9096-2D0710E9A95A}" sibTransId="{A07D7702-21FC-45E4-B398-903A40DD9BC8}"/>
    <dgm:cxn modelId="{7F17C71C-B893-439D-9C19-726E87643D18}" srcId="{44D67ED0-6EEA-48F6-A9C1-BE754AABC76A}" destId="{06FDC3BC-D033-45AB-9EB6-A7C45BCB6B38}" srcOrd="3" destOrd="0" parTransId="{AE8D3FC7-A2EC-4411-8FC9-32D2EBC1DCFC}" sibTransId="{E7E54C53-26D6-4B3A-9FFA-C1495F5EDD1A}"/>
    <dgm:cxn modelId="{ABC35420-2881-483F-B687-1FB2F346360F}" type="presOf" srcId="{44D67ED0-6EEA-48F6-A9C1-BE754AABC76A}" destId="{93C358AC-5BA0-4CB6-B22F-1B95FA53D0F3}" srcOrd="0" destOrd="0" presId="urn:microsoft.com/office/officeart/2017/3/layout/HorizontalPathTimeline#2"/>
    <dgm:cxn modelId="{892D9639-44C7-4CB0-9328-A856DAF67BF3}" type="presOf" srcId="{06FDC3BC-D033-45AB-9EB6-A7C45BCB6B38}" destId="{4C592FDC-E0AC-4F61-ACEF-1C00BD20E463}" srcOrd="0" destOrd="0" presId="urn:microsoft.com/office/officeart/2017/3/layout/HorizontalPathTimeline#2"/>
    <dgm:cxn modelId="{82290D4D-2346-4E6C-B254-B9EAA4D01A23}" srcId="{20928AAA-F457-4A09-8AAC-A82210983FBE}" destId="{9C6534A9-4C27-4998-80A5-DF23882CAE25}" srcOrd="0" destOrd="0" parTransId="{0AA7231B-9394-4732-A7BE-3EB3CF2F8D70}" sibTransId="{83B69D46-737C-4589-B359-6BD9DD58BC91}"/>
    <dgm:cxn modelId="{07030C4E-4D62-4240-B10F-E41B801C763E}" srcId="{03738E35-4243-4E7D-A93F-C07DA3901E78}" destId="{34C8CD19-04E2-4488-965F-DC841C470D45}" srcOrd="0" destOrd="0" parTransId="{CD5F7DE2-2AD1-4CE8-AAC7-AD9C8E180CEA}" sibTransId="{7CE5955C-EC28-4D1B-9459-0C5458B1797D}"/>
    <dgm:cxn modelId="{BA476174-221B-4A3D-B4E2-5FCC084B59D3}" srcId="{44D67ED0-6EEA-48F6-A9C1-BE754AABC76A}" destId="{20928AAA-F457-4A09-8AAC-A82210983FBE}" srcOrd="1" destOrd="0" parTransId="{915085CE-2C78-4B64-8FF4-E48DB7BD55D2}" sibTransId="{EB5D5454-A5E9-4E37-B514-DFC5324A66C0}"/>
    <dgm:cxn modelId="{6D78A77D-E8C3-44F7-BA7A-2EB94AAF655C}" type="presOf" srcId="{9C6534A9-4C27-4998-80A5-DF23882CAE25}" destId="{3A73CBFE-397D-467A-A65B-E19FAB2953BB}" srcOrd="0" destOrd="0" presId="urn:microsoft.com/office/officeart/2017/3/layout/HorizontalPathTimeline#2"/>
    <dgm:cxn modelId="{0D49E980-DE7B-46C8-A240-0AF3E38E1055}" srcId="{AE62509E-8FD5-4BC0-8484-49407DA07B2D}" destId="{54A260F9-80FA-4E2A-BE87-2C0670B83857}" srcOrd="0" destOrd="0" parTransId="{3E4E3177-8F1B-40ED-B20A-6A6F0041E180}" sibTransId="{BA9E60E0-CF2E-4096-A9F4-556713DB9AE4}"/>
    <dgm:cxn modelId="{6FE64092-451E-4AFB-B0D0-87F929C22557}" type="presOf" srcId="{9B580FAB-289F-4D82-847A-269DDF04E1AF}" destId="{98D787F2-3566-4B4B-934F-5C8EBFBD3E56}" srcOrd="0" destOrd="0" presId="urn:microsoft.com/office/officeart/2017/3/layout/HorizontalPathTimeline#2"/>
    <dgm:cxn modelId="{4746DDBA-39D9-4779-AA84-9E67056DD78D}" type="presOf" srcId="{20928AAA-F457-4A09-8AAC-A82210983FBE}" destId="{730471FC-8FAF-49B2-8F42-63D391F759BE}" srcOrd="0" destOrd="0" presId="urn:microsoft.com/office/officeart/2017/3/layout/HorizontalPathTimeline#2"/>
    <dgm:cxn modelId="{88641DBD-BC93-4AF8-81F7-743E9081C93E}" srcId="{06FDC3BC-D033-45AB-9EB6-A7C45BCB6B38}" destId="{9B580FAB-289F-4D82-847A-269DDF04E1AF}" srcOrd="0" destOrd="0" parTransId="{96B0FABA-7969-4E44-A5EC-1FE00A213BF5}" sibTransId="{E2E5A9B3-34B2-4C05-B2BB-B4F1F13E21AA}"/>
    <dgm:cxn modelId="{E41AD5BE-76F3-4A9E-8059-7FC968661703}" srcId="{44D67ED0-6EEA-48F6-A9C1-BE754AABC76A}" destId="{03738E35-4243-4E7D-A93F-C07DA3901E78}" srcOrd="2" destOrd="0" parTransId="{DABBAF6C-D1C9-42E1-B928-5ACDE3D21AB0}" sibTransId="{6BF5896A-A334-45B0-B451-09159F55B184}"/>
    <dgm:cxn modelId="{8E29C2C0-0274-4EA3-9FF2-BC466EA71A55}" type="presOf" srcId="{54A260F9-80FA-4E2A-BE87-2C0670B83857}" destId="{408DCC00-CC60-4F76-9C61-F00E7DBFC778}" srcOrd="0" destOrd="0" presId="urn:microsoft.com/office/officeart/2017/3/layout/HorizontalPathTimeline#2"/>
    <dgm:cxn modelId="{F02F5BC1-ADCB-49B8-8B9B-A880FE3F3007}" type="presOf" srcId="{03738E35-4243-4E7D-A93F-C07DA3901E78}" destId="{7605329C-2B32-4CD7-9B69-1B3DAB88562E}" srcOrd="0" destOrd="0" presId="urn:microsoft.com/office/officeart/2017/3/layout/HorizontalPathTimeline#2"/>
    <dgm:cxn modelId="{FB22A1C5-F573-4FC4-BF5E-BFBDF858D131}" type="presOf" srcId="{AE62509E-8FD5-4BC0-8484-49407DA07B2D}" destId="{5C96A5F5-16B2-4AEA-9591-B66C220F4A65}" srcOrd="0" destOrd="0" presId="urn:microsoft.com/office/officeart/2017/3/layout/HorizontalPathTimeline#2"/>
    <dgm:cxn modelId="{B681E0E7-0B3A-4DB8-BF19-F9AE0E1C787B}" srcId="{44D67ED0-6EEA-48F6-A9C1-BE754AABC76A}" destId="{AE62509E-8FD5-4BC0-8484-49407DA07B2D}" srcOrd="0" destOrd="0" parTransId="{8F2C679D-77AF-46F9-9ACE-1E1D440B1883}" sibTransId="{5C2CB4AF-F88D-4FBE-A40E-0CC048A23B9E}"/>
    <dgm:cxn modelId="{1026F4ED-44C6-4CD3-8FB3-A4584BF8D120}" srcId="{9EDAF963-6421-41D1-B581-2F79B34A655B}" destId="{A35B6065-1624-4504-8183-35EBAF5B32C7}" srcOrd="0" destOrd="0" parTransId="{58663D7E-37B2-4D0E-9CAC-43E35AD81FFE}" sibTransId="{DC52FD48-DA2D-4E05-8EAC-F1B603486682}"/>
    <dgm:cxn modelId="{149B274D-97B1-4D7D-8606-A060E69D9396}" type="presParOf" srcId="{93C358AC-5BA0-4CB6-B22F-1B95FA53D0F3}" destId="{9F83E70B-EE6D-407B-8E1F-FE26817B3B1D}" srcOrd="0" destOrd="0" presId="urn:microsoft.com/office/officeart/2017/3/layout/HorizontalPathTimeline#2"/>
    <dgm:cxn modelId="{9C64AB4C-6C50-4B98-94C3-1FB3A10037C8}" type="presParOf" srcId="{93C358AC-5BA0-4CB6-B22F-1B95FA53D0F3}" destId="{EE6F6E1A-AC88-44BD-8034-0C2734A7943C}" srcOrd="1" destOrd="0" presId="urn:microsoft.com/office/officeart/2017/3/layout/HorizontalPathTimeline#2"/>
    <dgm:cxn modelId="{1FD49278-35FB-4A87-8037-150A03088969}" type="presParOf" srcId="{EE6F6E1A-AC88-44BD-8034-0C2734A7943C}" destId="{27CC3FEA-4989-4FE6-A03A-48D0F90DB146}" srcOrd="0" destOrd="0" presId="urn:microsoft.com/office/officeart/2017/3/layout/HorizontalPathTimeline#2"/>
    <dgm:cxn modelId="{0FDCEE2C-9049-4A7D-A4AD-A3FAB2668504}" type="presParOf" srcId="{27CC3FEA-4989-4FE6-A03A-48D0F90DB146}" destId="{B3AC6DBE-85B6-4AF3-BADF-7E1E82B735CC}" srcOrd="0" destOrd="0" presId="urn:microsoft.com/office/officeart/2017/3/layout/HorizontalPathTimeline#2"/>
    <dgm:cxn modelId="{BD07AC6A-3A2F-47FE-9350-7DA4A29DB905}" type="presParOf" srcId="{27CC3FEA-4989-4FE6-A03A-48D0F90DB146}" destId="{EAA550E8-D286-40B4-9B20-40DE0FCA02CE}" srcOrd="1" destOrd="0" presId="urn:microsoft.com/office/officeart/2017/3/layout/HorizontalPathTimeline#2"/>
    <dgm:cxn modelId="{4EF19140-CE0B-4443-9D3C-912EE4A13BBB}" type="presParOf" srcId="{27CC3FEA-4989-4FE6-A03A-48D0F90DB146}" destId="{13B6FF8E-261C-4941-9C10-4D13C6F1D5E7}" srcOrd="2" destOrd="0" presId="urn:microsoft.com/office/officeart/2017/3/layout/HorizontalPathTimeline#2"/>
    <dgm:cxn modelId="{BF1AB424-047D-439E-A52A-C93F108309A7}" type="presParOf" srcId="{27CC3FEA-4989-4FE6-A03A-48D0F90DB146}" destId="{408DCC00-CC60-4F76-9C61-F00E7DBFC778}" srcOrd="3" destOrd="0" presId="urn:microsoft.com/office/officeart/2017/3/layout/HorizontalPathTimeline#2"/>
    <dgm:cxn modelId="{27C26064-6724-421D-AD07-4F8CD8E80135}" type="presParOf" srcId="{27CC3FEA-4989-4FE6-A03A-48D0F90DB146}" destId="{5C96A5F5-16B2-4AEA-9591-B66C220F4A65}" srcOrd="4" destOrd="0" presId="urn:microsoft.com/office/officeart/2017/3/layout/HorizontalPathTimeline#2"/>
    <dgm:cxn modelId="{292F4599-0304-4E05-BAB2-EE49D095460E}" type="presParOf" srcId="{27CC3FEA-4989-4FE6-A03A-48D0F90DB146}" destId="{22931EBF-FF0E-4476-B965-7C4CFFC57D5D}" srcOrd="5" destOrd="0" presId="urn:microsoft.com/office/officeart/2017/3/layout/HorizontalPathTimeline#2"/>
    <dgm:cxn modelId="{8392B015-2B04-43E7-9510-B7789EEB7846}" type="presParOf" srcId="{EE6F6E1A-AC88-44BD-8034-0C2734A7943C}" destId="{E3B24336-549D-49F0-9359-D66050EB5874}" srcOrd="1" destOrd="0" presId="urn:microsoft.com/office/officeart/2017/3/layout/HorizontalPathTimeline#2"/>
    <dgm:cxn modelId="{B4F8EBC0-FB8F-4814-B17C-8A8160450CE9}" type="presParOf" srcId="{EE6F6E1A-AC88-44BD-8034-0C2734A7943C}" destId="{8BD40F87-7EF8-4BE4-972F-FA3FE5A18736}" srcOrd="2" destOrd="0" presId="urn:microsoft.com/office/officeart/2017/3/layout/HorizontalPathTimeline#2"/>
    <dgm:cxn modelId="{BDBA57D5-9585-44EE-8137-B662DD0CCB3D}" type="presParOf" srcId="{8BD40F87-7EF8-4BE4-972F-FA3FE5A18736}" destId="{F34C40A7-6131-4EF1-9887-E7EEA86D1562}" srcOrd="0" destOrd="0" presId="urn:microsoft.com/office/officeart/2017/3/layout/HorizontalPathTimeline#2"/>
    <dgm:cxn modelId="{A58D608F-ECC9-4F53-924C-CA1FA9876CB6}" type="presParOf" srcId="{8BD40F87-7EF8-4BE4-972F-FA3FE5A18736}" destId="{14186A17-7B9F-4674-AD57-FF0C87A3CB32}" srcOrd="1" destOrd="0" presId="urn:microsoft.com/office/officeart/2017/3/layout/HorizontalPathTimeline#2"/>
    <dgm:cxn modelId="{35DB642F-8986-4C8A-8727-43F26FC8D8C5}" type="presParOf" srcId="{8BD40F87-7EF8-4BE4-972F-FA3FE5A18736}" destId="{975F3CEC-6BAC-4EFC-B44F-278583CEC78C}" srcOrd="2" destOrd="0" presId="urn:microsoft.com/office/officeart/2017/3/layout/HorizontalPathTimeline#2"/>
    <dgm:cxn modelId="{5F763E16-0EC2-45FD-9E65-98D18623BFAC}" type="presParOf" srcId="{8BD40F87-7EF8-4BE4-972F-FA3FE5A18736}" destId="{3A73CBFE-397D-467A-A65B-E19FAB2953BB}" srcOrd="3" destOrd="0" presId="urn:microsoft.com/office/officeart/2017/3/layout/HorizontalPathTimeline#2"/>
    <dgm:cxn modelId="{756051C9-E47D-483A-A215-FDD1F893B06F}" type="presParOf" srcId="{8BD40F87-7EF8-4BE4-972F-FA3FE5A18736}" destId="{730471FC-8FAF-49B2-8F42-63D391F759BE}" srcOrd="4" destOrd="0" presId="urn:microsoft.com/office/officeart/2017/3/layout/HorizontalPathTimeline#2"/>
    <dgm:cxn modelId="{5BE04A7E-2CB3-4EBF-92EC-859AF2F0516B}" type="presParOf" srcId="{8BD40F87-7EF8-4BE4-972F-FA3FE5A18736}" destId="{E5B7BEAE-1C65-4A3E-9D69-CA6F92F97FF3}" srcOrd="5" destOrd="0" presId="urn:microsoft.com/office/officeart/2017/3/layout/HorizontalPathTimeline#2"/>
    <dgm:cxn modelId="{DA44D99E-95F4-455B-924A-281175A3046A}" type="presParOf" srcId="{EE6F6E1A-AC88-44BD-8034-0C2734A7943C}" destId="{1BC83304-6330-4FF6-994A-D02AC933FCB6}" srcOrd="3" destOrd="0" presId="urn:microsoft.com/office/officeart/2017/3/layout/HorizontalPathTimeline#2"/>
    <dgm:cxn modelId="{DDACE856-1745-4149-B5B3-4C4B7FF09D1D}" type="presParOf" srcId="{EE6F6E1A-AC88-44BD-8034-0C2734A7943C}" destId="{8D6C0F72-35C7-4FDF-BDAC-4FF565A33A17}" srcOrd="4" destOrd="0" presId="urn:microsoft.com/office/officeart/2017/3/layout/HorizontalPathTimeline#2"/>
    <dgm:cxn modelId="{A02D9B70-41D7-496D-956C-A57245DB7C97}" type="presParOf" srcId="{8D6C0F72-35C7-4FDF-BDAC-4FF565A33A17}" destId="{79B0CEDC-0005-4ACE-AB25-DB9533DC85C2}" srcOrd="0" destOrd="0" presId="urn:microsoft.com/office/officeart/2017/3/layout/HorizontalPathTimeline#2"/>
    <dgm:cxn modelId="{A40BF6BD-D76C-49F7-AFD2-3BBED3A0034D}" type="presParOf" srcId="{8D6C0F72-35C7-4FDF-BDAC-4FF565A33A17}" destId="{F1C3FD7B-71E0-4012-B7CE-2C80433ED975}" srcOrd="1" destOrd="0" presId="urn:microsoft.com/office/officeart/2017/3/layout/HorizontalPathTimeline#2"/>
    <dgm:cxn modelId="{FD0F136A-2C48-4E26-B042-74A913D58944}" type="presParOf" srcId="{8D6C0F72-35C7-4FDF-BDAC-4FF565A33A17}" destId="{8D7DE9DA-72BE-42E6-8909-E3D0EB4CA475}" srcOrd="2" destOrd="0" presId="urn:microsoft.com/office/officeart/2017/3/layout/HorizontalPathTimeline#2"/>
    <dgm:cxn modelId="{C87FB66A-D457-4ABE-9A01-18B0288F7603}" type="presParOf" srcId="{8D6C0F72-35C7-4FDF-BDAC-4FF565A33A17}" destId="{2467EBEC-ACAC-4EF4-B856-39067B4D928B}" srcOrd="3" destOrd="0" presId="urn:microsoft.com/office/officeart/2017/3/layout/HorizontalPathTimeline#2"/>
    <dgm:cxn modelId="{FC2E878F-005A-4C2D-BDCB-A15D56AFD437}" type="presParOf" srcId="{8D6C0F72-35C7-4FDF-BDAC-4FF565A33A17}" destId="{7605329C-2B32-4CD7-9B69-1B3DAB88562E}" srcOrd="4" destOrd="0" presId="urn:microsoft.com/office/officeart/2017/3/layout/HorizontalPathTimeline#2"/>
    <dgm:cxn modelId="{91A72D46-162A-44DF-8333-8CF3D7F18806}" type="presParOf" srcId="{8D6C0F72-35C7-4FDF-BDAC-4FF565A33A17}" destId="{E4D18DE3-4D68-4CCA-A662-044FD68AA3B7}" srcOrd="5" destOrd="0" presId="urn:microsoft.com/office/officeart/2017/3/layout/HorizontalPathTimeline#2"/>
    <dgm:cxn modelId="{55D4590A-17B1-4D23-BD2A-0A917ED41DF8}" type="presParOf" srcId="{EE6F6E1A-AC88-44BD-8034-0C2734A7943C}" destId="{E17860F2-27FB-497F-B5FF-0D9A9A3F8F3C}" srcOrd="5" destOrd="0" presId="urn:microsoft.com/office/officeart/2017/3/layout/HorizontalPathTimeline#2"/>
    <dgm:cxn modelId="{C060EC36-2D52-4E74-B2FF-D6AEDCEA39CF}" type="presParOf" srcId="{EE6F6E1A-AC88-44BD-8034-0C2734A7943C}" destId="{6DBCD425-4B34-4A04-996A-F488EA345CEB}" srcOrd="6" destOrd="0" presId="urn:microsoft.com/office/officeart/2017/3/layout/HorizontalPathTimeline#2"/>
    <dgm:cxn modelId="{5B8FAFCD-0337-481A-A515-5E2208BAA43B}" type="presParOf" srcId="{6DBCD425-4B34-4A04-996A-F488EA345CEB}" destId="{3FE75B81-9D06-4F9F-BD87-C2A832B06693}" srcOrd="0" destOrd="0" presId="urn:microsoft.com/office/officeart/2017/3/layout/HorizontalPathTimeline#2"/>
    <dgm:cxn modelId="{CABF254E-8788-4460-820B-64E7C7068892}" type="presParOf" srcId="{6DBCD425-4B34-4A04-996A-F488EA345CEB}" destId="{49B749E6-BF6B-43D3-BC78-61C4A55E8F98}" srcOrd="1" destOrd="0" presId="urn:microsoft.com/office/officeart/2017/3/layout/HorizontalPathTimeline#2"/>
    <dgm:cxn modelId="{37E6E349-A2CC-4416-A736-033A307C692A}" type="presParOf" srcId="{6DBCD425-4B34-4A04-996A-F488EA345CEB}" destId="{1CD873BC-76D9-419E-8474-A0A73E62C271}" srcOrd="2" destOrd="0" presId="urn:microsoft.com/office/officeart/2017/3/layout/HorizontalPathTimeline#2"/>
    <dgm:cxn modelId="{2783BF52-F308-4311-8977-D73E36FDECBE}" type="presParOf" srcId="{6DBCD425-4B34-4A04-996A-F488EA345CEB}" destId="{98D787F2-3566-4B4B-934F-5C8EBFBD3E56}" srcOrd="3" destOrd="0" presId="urn:microsoft.com/office/officeart/2017/3/layout/HorizontalPathTimeline#2"/>
    <dgm:cxn modelId="{1A7CD4CD-D354-40D6-9BF7-EDDFC38776E3}" type="presParOf" srcId="{6DBCD425-4B34-4A04-996A-F488EA345CEB}" destId="{4C592FDC-E0AC-4F61-ACEF-1C00BD20E463}" srcOrd="4" destOrd="0" presId="urn:microsoft.com/office/officeart/2017/3/layout/HorizontalPathTimeline#2"/>
    <dgm:cxn modelId="{8BD74D04-C976-436D-A1FC-1AF4BD999F92}" type="presParOf" srcId="{6DBCD425-4B34-4A04-996A-F488EA345CEB}" destId="{36256BC0-1AE2-4345-A906-E5061A4DB427}" srcOrd="5" destOrd="0" presId="urn:microsoft.com/office/officeart/2017/3/layout/HorizontalPathTimeline#2"/>
    <dgm:cxn modelId="{FBDC4D6F-B0E6-4ADF-96F2-8BCE7E426D7F}" type="presParOf" srcId="{EE6F6E1A-AC88-44BD-8034-0C2734A7943C}" destId="{3692401C-5BC2-4EFB-8617-4BA7EEEA3BA8}" srcOrd="7" destOrd="0" presId="urn:microsoft.com/office/officeart/2017/3/layout/HorizontalPathTimeline#2"/>
    <dgm:cxn modelId="{E61E6255-6640-4A2D-851E-FD5F56E3F981}" type="presParOf" srcId="{EE6F6E1A-AC88-44BD-8034-0C2734A7943C}" destId="{E4F95361-E3A6-4C17-B7E8-D7E8059058E1}" srcOrd="8" destOrd="0" presId="urn:microsoft.com/office/officeart/2017/3/layout/HorizontalPathTimeline#2"/>
    <dgm:cxn modelId="{DA6B659C-126E-403E-AF8C-00475CED2E99}" type="presParOf" srcId="{E4F95361-E3A6-4C17-B7E8-D7E8059058E1}" destId="{7C951B90-1017-4E6B-808F-061A18AC976C}" srcOrd="0" destOrd="0" presId="urn:microsoft.com/office/officeart/2017/3/layout/HorizontalPathTimeline#2"/>
    <dgm:cxn modelId="{873B5496-8CB4-4627-B2A3-D545C912336C}" type="presParOf" srcId="{E4F95361-E3A6-4C17-B7E8-D7E8059058E1}" destId="{DE3E8A8B-9693-4833-9262-AF7EC983C5C1}" srcOrd="1" destOrd="0" presId="urn:microsoft.com/office/officeart/2017/3/layout/HorizontalPathTimeline#2"/>
    <dgm:cxn modelId="{4F62F065-CE32-4D6B-8205-8257A5939B65}" type="presParOf" srcId="{E4F95361-E3A6-4C17-B7E8-D7E8059058E1}" destId="{A46E7037-222C-45A0-A0DF-8C6B5DD443BF}" srcOrd="2" destOrd="0" presId="urn:microsoft.com/office/officeart/2017/3/layout/HorizontalPathTimeline#2"/>
    <dgm:cxn modelId="{27AB7A67-2379-411F-8D91-773913F1B3C5}" type="presParOf" srcId="{E4F95361-E3A6-4C17-B7E8-D7E8059058E1}" destId="{3FE1CF47-3984-4A03-8FA5-32EF57C9F592}" srcOrd="3" destOrd="0" presId="urn:microsoft.com/office/officeart/2017/3/layout/HorizontalPathTimeline#2"/>
    <dgm:cxn modelId="{8D2A91AE-8E0E-486B-8990-4E0C0780260D}" type="presParOf" srcId="{E4F95361-E3A6-4C17-B7E8-D7E8059058E1}" destId="{85B18390-D674-4D1A-A88C-77F65C5E0FA0}" srcOrd="4" destOrd="0" presId="urn:microsoft.com/office/officeart/2017/3/layout/HorizontalPathTimeline#2"/>
    <dgm:cxn modelId="{EBFDD04A-3EC6-47AB-ABC9-C50AE2529D89}" type="presParOf" srcId="{E4F95361-E3A6-4C17-B7E8-D7E8059058E1}" destId="{A722EF93-B85C-4140-B98F-F5D492BD70D3}" srcOrd="5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70B-EE6D-407B-8E1F-FE26817B3B1D}">
      <dsp:nvSpPr>
        <dsp:cNvPr id="0" name=""/>
        <dsp:cNvSpPr/>
      </dsp:nvSpPr>
      <dsp:spPr>
        <a:xfrm>
          <a:off x="0" y="1641530"/>
          <a:ext cx="10058399" cy="136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50E8-D286-40B4-9B20-40DE0FCA02CE}">
      <dsp:nvSpPr>
        <dsp:cNvPr id="0" name=""/>
        <dsp:cNvSpPr/>
      </dsp:nvSpPr>
      <dsp:spPr>
        <a:xfrm>
          <a:off x="1443402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CC00-CC60-4F76-9C61-F00E7DBFC778}">
      <dsp:nvSpPr>
        <dsp:cNvPr id="0" name=""/>
        <dsp:cNvSpPr/>
      </dsp:nvSpPr>
      <dsp:spPr>
        <a:xfrm>
          <a:off x="98528" y="483918"/>
          <a:ext cx="2689748" cy="6036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99" tIns="32913" rIns="125299" bIns="32913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[</a:t>
          </a:r>
          <a:r>
            <a:rPr lang="ko-KR" altLang="en-US" sz="1200" b="1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착수</a:t>
          </a:r>
          <a:r>
            <a:rPr lang="en-US" altLang="ko-KR" sz="1200" b="1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]</a:t>
          </a:r>
          <a:r>
            <a:rPr lang="ko-KR" altLang="en-US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– </a:t>
          </a:r>
          <a:r>
            <a:rPr lang="ko-KR" altLang="en-US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테이블 설계</a:t>
          </a: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용어 정의</a:t>
          </a: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추진방법기안</a:t>
          </a: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   </a:t>
          </a:r>
          <a:r>
            <a:rPr lang="ko-KR" altLang="en-US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보고서 작성 </a:t>
          </a: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8528" y="483918"/>
        <a:ext cx="2689748" cy="603676"/>
      </dsp:txXfrm>
    </dsp:sp>
    <dsp:sp modelId="{5C96A5F5-16B2-4AEA-9591-B66C220F4A65}">
      <dsp:nvSpPr>
        <dsp:cNvPr id="0" name=""/>
        <dsp:cNvSpPr/>
      </dsp:nvSpPr>
      <dsp:spPr>
        <a:xfrm>
          <a:off x="4118" y="1836462"/>
          <a:ext cx="2878567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착수 및 기초설계</a:t>
          </a:r>
          <a:r>
            <a:rPr lang="en-US" altLang="ko-KR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보고서준비</a:t>
          </a:r>
          <a:endParaRPr lang="en-US" altLang="ko-KR" sz="1400" b="1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118" y="1836462"/>
        <a:ext cx="2878567" cy="386443"/>
      </dsp:txXfrm>
    </dsp:sp>
    <dsp:sp modelId="{B3AC6DBE-85B6-4AF3-BADF-7E1E82B735CC}">
      <dsp:nvSpPr>
        <dsp:cNvPr id="0" name=""/>
        <dsp:cNvSpPr/>
      </dsp:nvSpPr>
      <dsp:spPr>
        <a:xfrm>
          <a:off x="1398080" y="1662904"/>
          <a:ext cx="90644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6A17-7B9F-4674-AD57-FF0C87A3CB32}">
      <dsp:nvSpPr>
        <dsp:cNvPr id="0" name=""/>
        <dsp:cNvSpPr/>
      </dsp:nvSpPr>
      <dsp:spPr>
        <a:xfrm>
          <a:off x="3132813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CBFE-397D-467A-A65B-E19FAB2953BB}">
      <dsp:nvSpPr>
        <dsp:cNvPr id="0" name=""/>
        <dsp:cNvSpPr/>
      </dsp:nvSpPr>
      <dsp:spPr>
        <a:xfrm>
          <a:off x="1443402" y="2326837"/>
          <a:ext cx="3378821" cy="7229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99" tIns="39417" rIns="125299" bIns="39417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[</a:t>
          </a:r>
          <a:r>
            <a:rPr lang="ko-KR" altLang="en-US" sz="1200" b="1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중간보고</a:t>
          </a: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] </a:t>
          </a:r>
          <a:r>
            <a:rPr lang="ko-KR" altLang="en-US" sz="1200" b="0" i="0" u="none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보고후</a:t>
          </a:r>
          <a:r>
            <a:rPr lang="ko-KR" altLang="en-US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 보완사항  설계에 반영</a:t>
          </a:r>
          <a:endParaRPr lang="en-US" altLang="ko-KR" sz="1200" b="0" i="0" u="none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  - </a:t>
          </a:r>
          <a:r>
            <a:rPr lang="ko-KR" altLang="en-US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초기 설계 보다 반영 </a:t>
          </a: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용어</a:t>
          </a: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설계 확정</a:t>
          </a:r>
          <a:r>
            <a:rPr lang="en-US" altLang="ko-KR" sz="12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43402" y="2326837"/>
        <a:ext cx="3378821" cy="722978"/>
      </dsp:txXfrm>
    </dsp:sp>
    <dsp:sp modelId="{730471FC-8FAF-49B2-8F42-63D391F759BE}">
      <dsp:nvSpPr>
        <dsp:cNvPr id="0" name=""/>
        <dsp:cNvSpPr/>
      </dsp:nvSpPr>
      <dsp:spPr>
        <a:xfrm>
          <a:off x="1979633" y="1196949"/>
          <a:ext cx="2306359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차 발표</a:t>
          </a:r>
          <a:r>
            <a:rPr lang="en-US" altLang="ko-KR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중간보고</a:t>
          </a:r>
          <a:r>
            <a:rPr lang="en-US" altLang="ko-KR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  <a:endParaRPr lang="ko-KR" altLang="en-US" sz="1400" b="1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9633" y="1196949"/>
        <a:ext cx="2306359" cy="386443"/>
      </dsp:txXfrm>
    </dsp:sp>
    <dsp:sp modelId="{F34C40A7-6131-4EF1-9887-E7EEA86D1562}">
      <dsp:nvSpPr>
        <dsp:cNvPr id="0" name=""/>
        <dsp:cNvSpPr/>
      </dsp:nvSpPr>
      <dsp:spPr>
        <a:xfrm>
          <a:off x="3075880" y="1662904"/>
          <a:ext cx="113865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3FD7B-71E0-4012-B7CE-2C80433ED975}">
      <dsp:nvSpPr>
        <dsp:cNvPr id="0" name=""/>
        <dsp:cNvSpPr/>
      </dsp:nvSpPr>
      <dsp:spPr>
        <a:xfrm>
          <a:off x="5013280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7EBEC-ACAC-4EF4-B856-39067B4D928B}">
      <dsp:nvSpPr>
        <dsp:cNvPr id="0" name=""/>
        <dsp:cNvSpPr/>
      </dsp:nvSpPr>
      <dsp:spPr>
        <a:xfrm>
          <a:off x="3380749" y="201718"/>
          <a:ext cx="3265062" cy="8993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99" tIns="49031" rIns="125299" bIns="49031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[</a:t>
          </a:r>
          <a:r>
            <a:rPr lang="ko-KR" altLang="en-US" sz="12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개발이슈</a:t>
          </a:r>
          <a:r>
            <a:rPr lang="en-US" altLang="ko-KR" sz="12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] </a:t>
          </a:r>
          <a:r>
            <a:rPr lang="en-US" altLang="ko-KR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Toss</a:t>
          </a: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결재 처리와  이미지 </a:t>
          </a:r>
          <a:r>
            <a:rPr lang="en-US" altLang="ko-KR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upload,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 댓글 적용사항이 </a:t>
          </a:r>
          <a:r>
            <a:rPr lang="en-US" altLang="ko-KR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큰 이슈도출 </a:t>
          </a:r>
          <a:endParaRPr lang="en-US" altLang="ko-KR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&lt;</a:t>
          </a: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 댓글 적용은 당 </a:t>
          </a:r>
          <a:r>
            <a:rPr lang="ko-KR" altLang="en-US" sz="12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플젝에서</a:t>
          </a:r>
          <a:r>
            <a:rPr lang="ko-KR" altLang="en-US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2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Skip&gt;</a:t>
          </a:r>
          <a:endParaRPr lang="ko-KR" altLang="en-US" sz="12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380749" y="201718"/>
        <a:ext cx="3265062" cy="899315"/>
      </dsp:txXfrm>
    </dsp:sp>
    <dsp:sp modelId="{7605329C-2B32-4CD7-9B69-1B3DAB88562E}">
      <dsp:nvSpPr>
        <dsp:cNvPr id="0" name=""/>
        <dsp:cNvSpPr/>
      </dsp:nvSpPr>
      <dsp:spPr>
        <a:xfrm>
          <a:off x="3860100" y="1836462"/>
          <a:ext cx="2306359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개발 역할 확정 및 개발 </a:t>
          </a:r>
        </a:p>
      </dsp:txBody>
      <dsp:txXfrm>
        <a:off x="3860100" y="1836462"/>
        <a:ext cx="2306359" cy="386443"/>
      </dsp:txXfrm>
    </dsp:sp>
    <dsp:sp modelId="{79B0CEDC-0005-4ACE-AB25-DB9533DC85C2}">
      <dsp:nvSpPr>
        <dsp:cNvPr id="0" name=""/>
        <dsp:cNvSpPr/>
      </dsp:nvSpPr>
      <dsp:spPr>
        <a:xfrm>
          <a:off x="4958264" y="1662904"/>
          <a:ext cx="110032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49E6-BF6B-43D3-BC78-61C4A55E8F98}">
      <dsp:nvSpPr>
        <dsp:cNvPr id="0" name=""/>
        <dsp:cNvSpPr/>
      </dsp:nvSpPr>
      <dsp:spPr>
        <a:xfrm>
          <a:off x="7329184" y="16843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787F2-3566-4B4B-934F-5C8EBFBD3E56}">
      <dsp:nvSpPr>
        <dsp:cNvPr id="0" name=""/>
        <dsp:cNvSpPr/>
      </dsp:nvSpPr>
      <dsp:spPr>
        <a:xfrm>
          <a:off x="5623854" y="2336560"/>
          <a:ext cx="3410660" cy="6614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299" tIns="36064" rIns="125299" bIns="36064" numCol="1" spcCol="1270" anchor="ctr" anchorCtr="0">
          <a:noAutofit/>
        </a:bodyPr>
        <a:lstStyle/>
        <a:p>
          <a:pPr marL="0" lvl="0" indent="0" algn="ctr" defTabSz="5334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kern="1200" dirty="0"/>
            <a:t>[</a:t>
          </a:r>
          <a:r>
            <a:rPr lang="ko-KR" altLang="en-US" sz="1200" b="1" kern="1200" dirty="0"/>
            <a:t>시험 점검</a:t>
          </a:r>
          <a:r>
            <a:rPr lang="en-US" altLang="ko-KR" sz="1200" kern="1200" dirty="0"/>
            <a:t>] </a:t>
          </a:r>
          <a:r>
            <a:rPr lang="ko-KR" altLang="en-US" sz="1200" kern="1200" dirty="0"/>
            <a:t>게시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댓글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결재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회원</a:t>
          </a:r>
          <a:r>
            <a:rPr lang="en-US" altLang="ko-KR" sz="1200" kern="1200" dirty="0"/>
            <a:t>, </a:t>
          </a:r>
          <a:r>
            <a:rPr lang="ko-KR" altLang="en-US" sz="1200" kern="1200" dirty="0"/>
            <a:t>이미지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kern="1200" dirty="0"/>
            <a:t>최종 시험 </a:t>
          </a:r>
        </a:p>
      </dsp:txBody>
      <dsp:txXfrm>
        <a:off x="5623854" y="2336560"/>
        <a:ext cx="3410660" cy="661481"/>
      </dsp:txXfrm>
    </dsp:sp>
    <dsp:sp modelId="{4C592FDC-E0AC-4F61-ACEF-1C00BD20E463}">
      <dsp:nvSpPr>
        <dsp:cNvPr id="0" name=""/>
        <dsp:cNvSpPr/>
      </dsp:nvSpPr>
      <dsp:spPr>
        <a:xfrm>
          <a:off x="6109441" y="1231014"/>
          <a:ext cx="2605056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각 개발소스 통합 및 테스트</a:t>
          </a:r>
        </a:p>
      </dsp:txBody>
      <dsp:txXfrm>
        <a:off x="6109441" y="1231014"/>
        <a:ext cx="2605056" cy="386443"/>
      </dsp:txXfrm>
    </dsp:sp>
    <dsp:sp modelId="{3FE75B81-9D06-4F9F-BD87-C2A832B06693}">
      <dsp:nvSpPr>
        <dsp:cNvPr id="0" name=""/>
        <dsp:cNvSpPr/>
      </dsp:nvSpPr>
      <dsp:spPr>
        <a:xfrm>
          <a:off x="7271715" y="1669832"/>
          <a:ext cx="114938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8A8B-9693-4833-9262-AF7EC983C5C1}">
      <dsp:nvSpPr>
        <dsp:cNvPr id="0" name=""/>
        <dsp:cNvSpPr/>
      </dsp:nvSpPr>
      <dsp:spPr>
        <a:xfrm>
          <a:off x="8799738" y="1060155"/>
          <a:ext cx="0" cy="649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CF47-3984-4A03-8FA5-32EF57C9F592}">
      <dsp:nvSpPr>
        <dsp:cNvPr id="0" name=""/>
        <dsp:cNvSpPr/>
      </dsp:nvSpPr>
      <dsp:spPr>
        <a:xfrm>
          <a:off x="7601196" y="158936"/>
          <a:ext cx="2248467" cy="9012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59" tIns="54048" rIns="117959" bIns="54048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[</a:t>
          </a:r>
          <a:r>
            <a:rPr lang="ko-KR" altLang="en-US" sz="12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완료</a:t>
          </a:r>
          <a:r>
            <a:rPr lang="en-US" altLang="ko-KR" sz="12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] </a:t>
          </a:r>
          <a:r>
            <a:rPr lang="ko-KR" altLang="en-US" sz="12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신규멤버들의 시스템 구축</a:t>
          </a:r>
          <a:endParaRPr lang="en-US" altLang="ko-KR" sz="1200" b="1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완료보고</a:t>
          </a:r>
        </a:p>
      </dsp:txBody>
      <dsp:txXfrm>
        <a:off x="7601196" y="158936"/>
        <a:ext cx="2248467" cy="901218"/>
      </dsp:txXfrm>
    </dsp:sp>
    <dsp:sp modelId="{85B18390-D674-4D1A-A88C-77F65C5E0FA0}">
      <dsp:nvSpPr>
        <dsp:cNvPr id="0" name=""/>
        <dsp:cNvSpPr/>
      </dsp:nvSpPr>
      <dsp:spPr>
        <a:xfrm>
          <a:off x="7461817" y="1836462"/>
          <a:ext cx="2306359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차 발표</a:t>
          </a:r>
          <a:r>
            <a:rPr lang="en-US" altLang="ko-KR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(</a:t>
          </a:r>
          <a:r>
            <a:rPr lang="ko-KR" altLang="en-US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최종</a:t>
          </a:r>
          <a:r>
            <a:rPr lang="en-US" altLang="ko-KR" sz="1400" b="1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:2/18)</a:t>
          </a:r>
          <a:endParaRPr lang="ko-KR" altLang="en-US" sz="1400" b="1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461817" y="1836462"/>
        <a:ext cx="2306359" cy="386443"/>
      </dsp:txXfrm>
    </dsp:sp>
    <dsp:sp modelId="{7C951B90-1017-4E6B-808F-061A18AC976C}">
      <dsp:nvSpPr>
        <dsp:cNvPr id="0" name=""/>
        <dsp:cNvSpPr/>
      </dsp:nvSpPr>
      <dsp:spPr>
        <a:xfrm>
          <a:off x="8761852" y="1667179"/>
          <a:ext cx="75773" cy="8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수평 경로 타임라인"/>
  <dgm:desc val="시간순으로 이벤트 목록을 표시하는 데 사용합니다. 직사각형 도형에는 설명이 포함되고 날짜는 원형 점 근처에 표시됩니다. 많은 텍스트를 짧은 날짜 형식으로 표시하는 데 적합한 SmartArt입니다.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asst0">
      <dgm:alg type="sp"/>
      <dgm:shape xmlns:r="http://schemas.openxmlformats.org/officeDocument/2006/relationships" type="rect" r:blip="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6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</dgm:constrLst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b" for="ch" forName="L2TextContainer" refType="h" fact="0.31"/>
                <dgm:constr type="l" for="ch" forName="L2TextContain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t" for="ch" forName="FlexibleEmptyPlaceHolder" refType="h" fact="0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b" for="ch" forName="FlexibleEmptyPlaceHolder" refType="h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t" for="ch" forName="L2TextContainer" refType="h" fact="0.69"/>
                <dgm:constr type="l" for="ch" forName="L2TextContainer" refType="w" fact="0.06"/>
              </dgm:constrLst>
            </dgm:else>
          </dgm:choos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</dgm:shape>
            <dgm:presOf/>
            <dgm:constrLst/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Flexible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  <dgm:layoutNode name="L2TextContainer" styleLbl="bgAcc1">
            <dgm:varLst>
              <dgm:chMax val="0"/>
              <dgm:chPref val="0"/>
              <dgm:bulletEnabled val="1"/>
            </dgm:varLst>
            <dgm:choose name="L2TextContainerAlgo">
              <dgm:if name="L2TextContainerAlgoLTR" func="var" arg="dir" op="equ" val="norm">
                <dgm:alg type="tx">
                  <dgm:param type="txAnchorVert" val="mid"/>
                  <dgm:param type="parTxRTLAlign" val="l"/>
                  <dgm:param type="parTxLTRAlign" val="l"/>
                  <dgm:param type="txAnchorVertCh" val="mid"/>
                  <dgm:param type="shpTxRTLAlignCh" val="l"/>
                  <dgm:param type="shpTxLTRAlignCh" val="l"/>
                </dgm:alg>
              </dgm:if>
              <dgm:else name="L2TextContainerAlgoRTL">
                <dgm:alg type="tx">
                  <dgm:param type="txAnchorVert" val="mid"/>
                  <dgm:param type="parTxRTLAlign" val="r"/>
                  <dgm:param type="parTxLTRAlign" val="r"/>
                  <dgm:param type="txAnchorVertCh" val="mid"/>
                  <dgm:param type="shpTxRTLAlignCh" val="r"/>
                  <dgm:param type="shpTxLTR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w" fact="0.14"/>
              <dgm:constr type="rMarg" refType="w" fact="0.14"/>
              <dgm:constr type="tMarg" refType="h" fact="0.17"/>
              <dgm:constr type="bMarg" refType="h" fact="0.17"/>
            </dgm:constrLst>
            <dgm:ruleLst>
              <dgm:rule type="h" val="INF" fact="NaN" max="NaN"/>
              <dgm:rule type="primFontSz" val="11" fact="NaN" max="NaN"/>
            </dgm:ruleLst>
          </dgm:layoutNod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RTL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RTL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526EEC-E87D-41D9-A2AC-F724F5BC0F5F}" type="datetime1">
              <a:rPr lang="ko-KR" altLang="en-US" smtClean="0">
                <a:latin typeface="+mj-ea"/>
                <a:ea typeface="+mj-ea"/>
              </a:rPr>
              <a:t>2025-02-18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BC8585B-1B17-4A9E-A008-EC462108563C}" type="datetime1">
              <a:rPr lang="ko-KR" altLang="en-US" smtClean="0"/>
              <a:pPr/>
              <a:t>2025-02-18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0D0EDF81-139F-488C-872B-4720FBA6BF9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2D095-B3E4-7D67-9FEC-CAE1D190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A2BD84-51F1-9B73-3109-66EC8CA53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124C40-1137-CAA6-0B10-351B53461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06DA68-ADB3-4486-8715-EBDED5DFD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62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E69A2-148F-2294-A23A-F033A27D0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05D148-693C-0D51-2F2F-E6EC51AF5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5E3503-5808-792B-5F7E-6EFC0F2E3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C2E4A5-874C-EF78-97BE-D7D0A383C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4664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5E70-9A96-5E90-A8BF-104A5F26C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7BFCA-3DBE-CF66-0FD7-D6AD8347D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43E4B5-920F-E311-3868-E2A806E30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8F3D6-6E18-AFAB-3F42-5EE083E16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72400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43694-6A5A-EB84-F248-955300D4D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A2673E-DB0A-4DB1-C498-8EEBA2A4E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40F507-F6E2-12B8-A764-96462FAA1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C2A65-BB25-5A15-9243-93C326B18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7127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43082-8E23-EA8C-1E85-F74EEAB4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1AEA65-2E97-2024-96FA-B53D6D693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80C06D-BC89-72D5-AB68-38992DFE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86ECC-3D6E-DA75-ED57-204F1BCD1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7940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FF418-48F5-D1CB-7208-787670926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E21380-46A1-E305-374F-26A84B8E0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CE2392-C90C-D22C-64A5-1A16BD1AD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6FBC07-B856-5F2B-D54A-C0FC36D71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9882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849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4769A-2F47-A2F3-1A00-AD651D229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CFA00-06AE-6C0B-4C69-A83DCE25F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0BB5D-F279-9244-FDE2-BB2E35B69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8CBF31-EB58-F3FF-8F19-90A20C58B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7121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853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583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이들은 덱에 이미 있는 기본 마스터 슬라이드를 기반으로 하여 디자이너 </a:t>
            </a:r>
            <a:r>
              <a:rPr lang="en-US" altLang="ko-KR">
                <a:latin typeface="+mj-ea"/>
                <a:ea typeface="+mj-ea"/>
              </a:rPr>
              <a:t>ID</a:t>
            </a:r>
            <a:r>
              <a:rPr lang="ko-KR" altLang="en-US">
                <a:latin typeface="+mj-ea"/>
                <a:ea typeface="+mj-ea"/>
              </a:rPr>
              <a:t>가 없습니다</a:t>
            </a:r>
            <a:r>
              <a:rPr lang="en-US" altLang="ko-KR">
                <a:latin typeface="+mj-ea"/>
                <a:ea typeface="+mj-ea"/>
              </a:rPr>
              <a:t>. 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5C8B-F894-394B-8E3F-A88D7A7FA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E349CC-A634-F1D5-7F9C-FEF81BC4B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BB3B14-F4E5-A7BC-B339-2BEB62E69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이들은 덱에 이미 있는 기본 마스터 슬라이드를 기반으로 하여 디자이너 </a:t>
            </a:r>
            <a:r>
              <a:rPr lang="en-US" altLang="ko-KR">
                <a:latin typeface="+mj-ea"/>
                <a:ea typeface="+mj-ea"/>
              </a:rPr>
              <a:t>ID</a:t>
            </a:r>
            <a:r>
              <a:rPr lang="ko-KR" altLang="en-US">
                <a:latin typeface="+mj-ea"/>
                <a:ea typeface="+mj-ea"/>
              </a:rPr>
              <a:t>가 없습니다</a:t>
            </a:r>
            <a:r>
              <a:rPr lang="en-US" altLang="ko-KR">
                <a:latin typeface="+mj-ea"/>
                <a:ea typeface="+mj-ea"/>
              </a:rPr>
              <a:t>. 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85C25-D040-C28A-C25A-E55DAF701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8857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77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2D095-B3E4-7D67-9FEC-CAE1D190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A2BD84-51F1-9B73-3109-66EC8CA53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124C40-1137-CAA6-0B10-351B53461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06DA68-ADB3-4486-8715-EBDED5DFD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358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0" y="0"/>
            <a:ext cx="7429500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5E333B-8ED7-1E3B-EF21-70F8786377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2550" y="939800"/>
            <a:ext cx="5530850" cy="51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래픽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래픽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ko-KR" altLang="en-US" noProof="0"/>
              <a:t>프레젠테이션 제목</a:t>
            </a:r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그림 개체 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5" name="내용 개체 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ko-KR" altLang="en-US" noProof="0"/>
              <a:t>여기에 제목 표시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5" name="그림 개체 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62" name="텍스트 개체 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63" name="텍스트 개체 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65" name="텍스트 개체 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67" name="텍스트 개체 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69" name="텍스트 개체 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70" name="텍스트 개체 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9/3/20XX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288" y="339852"/>
            <a:ext cx="5043254" cy="3165348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중고나라 </a:t>
            </a:r>
            <a:r>
              <a:rPr lang="ko-KR" altLang="en-US" dirty="0"/>
              <a:t>장터 사이트 시스템 구축</a:t>
            </a:r>
            <a:br>
              <a:rPr lang="en-US" altLang="ko-KR" dirty="0"/>
            </a:br>
            <a:r>
              <a:rPr lang="en-US" altLang="ko-KR" dirty="0"/>
              <a:t>(JGO)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744" y="3759200"/>
            <a:ext cx="3401568" cy="2146300"/>
          </a:xfrm>
        </p:spPr>
        <p:txBody>
          <a:bodyPr rtlCol="0"/>
          <a:lstStyle/>
          <a:p>
            <a:pPr algn="ctr" rtl="0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발표자 이름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rtl="0"/>
            <a:endParaRPr lang="en-US" altLang="ko-KR" b="1" dirty="0"/>
          </a:p>
          <a:p>
            <a:pPr algn="ctr"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대표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신명재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01F2D-4650-C9D8-C6B6-F5CA67C6B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E6729-081B-44FE-2EC3-71E78E8D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F1CFDD3E-A955-41C1-B211-8D808A54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3272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/>
              <a:t>18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/2025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4DC6EA11-5051-2B50-3F7D-0563E88A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889" y="63930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6563486-7B53-A767-9635-95A93A06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F3748854-88FE-1500-5B07-BB12A9FD624E}"/>
              </a:ext>
            </a:extLst>
          </p:cNvPr>
          <p:cNvSpPr txBox="1">
            <a:spLocks/>
          </p:cNvSpPr>
          <p:nvPr/>
        </p:nvSpPr>
        <p:spPr>
          <a:xfrm>
            <a:off x="8386632" y="721411"/>
            <a:ext cx="3455132" cy="5019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b="1" u="sng" dirty="0"/>
              <a:t>게시글 등록 및</a:t>
            </a:r>
            <a:r>
              <a:rPr lang="en-US" altLang="ko-KR" b="1" u="sng" dirty="0"/>
              <a:t> </a:t>
            </a:r>
            <a:r>
              <a:rPr lang="ko-KR" altLang="en-US" b="1" u="sng" dirty="0"/>
              <a:t>조회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6CDB5-E37C-DAED-6DE0-C9C78877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44" y="1690688"/>
            <a:ext cx="3711889" cy="46121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B8522D-BBDB-6D56-9A8F-2D6D25A70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89" y="1690688"/>
            <a:ext cx="7117080" cy="47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3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86F2-9FC9-D075-F062-1F9484C02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4AFBC-671A-4DD3-6AEF-18FAD4F6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C6C9780E-F46A-4C5D-13A3-3B3D2D1B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3272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/>
              <a:t>18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/2025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CE4DBA4A-66CD-C1AD-E1A2-8FA814015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889" y="63930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0F528E8-E1A4-663D-B140-92DCD5A6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99640AFD-478A-F624-5186-1C82B6ABDB5C}"/>
              </a:ext>
            </a:extLst>
          </p:cNvPr>
          <p:cNvSpPr txBox="1">
            <a:spLocks/>
          </p:cNvSpPr>
          <p:nvPr/>
        </p:nvSpPr>
        <p:spPr>
          <a:xfrm>
            <a:off x="8386632" y="721411"/>
            <a:ext cx="3455132" cy="5019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b="1" u="sng" dirty="0"/>
              <a:t>댓글 등록 및</a:t>
            </a:r>
            <a:r>
              <a:rPr lang="en-US" altLang="ko-KR" sz="2000" b="1" u="sng" dirty="0"/>
              <a:t> </a:t>
            </a:r>
            <a:r>
              <a:rPr lang="ko-KR" altLang="en-US" sz="2000" b="1" u="sng" dirty="0"/>
              <a:t>조회</a:t>
            </a:r>
            <a:r>
              <a:rPr lang="en-US" altLang="ko-KR" sz="2000" b="1" u="sng" dirty="0"/>
              <a:t> </a:t>
            </a:r>
            <a:r>
              <a:rPr lang="ko-KR" altLang="en-US" sz="2000" b="1" u="sng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BC2069-834A-9256-37C9-32C086FF8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98" y="1560843"/>
            <a:ext cx="11040955" cy="479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08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A580-D642-ABDD-12D0-1C61B4DF8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C1C62-972F-3475-7AF2-73215988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502952DA-0EEA-F90F-9193-D01340CE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3272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/>
              <a:t>18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/2025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5353FB6-5117-C3A3-2687-831C5E4E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889" y="63930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D72CC3E-5513-8EF5-ADAD-2D00B62A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7536D66F-1AA1-EB96-22EA-809CCFE54962}"/>
              </a:ext>
            </a:extLst>
          </p:cNvPr>
          <p:cNvSpPr txBox="1">
            <a:spLocks/>
          </p:cNvSpPr>
          <p:nvPr/>
        </p:nvSpPr>
        <p:spPr>
          <a:xfrm>
            <a:off x="8386632" y="721411"/>
            <a:ext cx="3455132" cy="5019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b="1" u="sng" dirty="0"/>
              <a:t>보완사항</a:t>
            </a:r>
            <a:r>
              <a:rPr lang="en-US" altLang="ko-KR" sz="2000" b="1" u="sng" dirty="0"/>
              <a:t>(</a:t>
            </a:r>
            <a:r>
              <a:rPr lang="ko-KR" altLang="en-US" sz="2000" b="1" u="sng" dirty="0"/>
              <a:t>결제처리연결</a:t>
            </a:r>
            <a:r>
              <a:rPr lang="en-US" altLang="ko-KR" sz="2000" b="1" u="sng" dirty="0"/>
              <a:t>) </a:t>
            </a:r>
            <a:r>
              <a:rPr lang="ko-KR" altLang="en-US" sz="2000" b="1" u="sng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8536D-06A8-75FC-8FDA-17447CDF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3" y="2048364"/>
            <a:ext cx="3471618" cy="3987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7FDB84-E624-637A-1DDE-D1BF3218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188" y="2048364"/>
            <a:ext cx="3882886" cy="3987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346D00-9E3C-AC26-4EBF-FECDD0D829A0}"/>
              </a:ext>
            </a:extLst>
          </p:cNvPr>
          <p:cNvSpPr/>
          <p:nvPr/>
        </p:nvSpPr>
        <p:spPr>
          <a:xfrm>
            <a:off x="8796745" y="4166935"/>
            <a:ext cx="2883010" cy="1868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1" dirty="0"/>
              <a:t>결제처리</a:t>
            </a:r>
            <a:endParaRPr lang="en-US" altLang="ko-KR" i="1" dirty="0"/>
          </a:p>
          <a:p>
            <a:pPr algn="ctr"/>
            <a:r>
              <a:rPr lang="en-US" altLang="ko-KR" i="1" dirty="0"/>
              <a:t>Toss </a:t>
            </a:r>
            <a:r>
              <a:rPr lang="ko-KR" altLang="en-US" i="1" dirty="0"/>
              <a:t>결제 활용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FFFA4D-FC9A-4420-5FE7-165A11DF6711}"/>
              </a:ext>
            </a:extLst>
          </p:cNvPr>
          <p:cNvSpPr txBox="1"/>
          <p:nvPr/>
        </p:nvSpPr>
        <p:spPr>
          <a:xfrm>
            <a:off x="5465058" y="255362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계시자－ｉｄ１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2E6EA-0521-599C-8ED0-7C1492D9F4AF}"/>
              </a:ext>
            </a:extLst>
          </p:cNvPr>
          <p:cNvSpPr txBox="1"/>
          <p:nvPr/>
        </p:nvSpPr>
        <p:spPr>
          <a:xfrm>
            <a:off x="1902634" y="352257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댓글맨－ｉｄ２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E1733C-D24F-82C4-4147-EF56C563A12B}"/>
              </a:ext>
            </a:extLst>
          </p:cNvPr>
          <p:cNvSpPr txBox="1"/>
          <p:nvPr/>
        </p:nvSpPr>
        <p:spPr>
          <a:xfrm>
            <a:off x="1953750" y="4537923"/>
            <a:ext cx="1732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합의요청버튼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22BBA8-D70C-C205-FD12-32ADDB2539A5}"/>
              </a:ext>
            </a:extLst>
          </p:cNvPr>
          <p:cNvSpPr txBox="1"/>
          <p:nvPr/>
        </p:nvSpPr>
        <p:spPr>
          <a:xfrm>
            <a:off x="5425368" y="2935007"/>
            <a:ext cx="1732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합의처리버튼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7983EB-A14A-2817-D837-23DD7EC80981}"/>
              </a:ext>
            </a:extLst>
          </p:cNvPr>
          <p:cNvSpPr/>
          <p:nvPr/>
        </p:nvSpPr>
        <p:spPr>
          <a:xfrm>
            <a:off x="8776274" y="1948808"/>
            <a:ext cx="2883010" cy="18140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합의요청 리스트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결제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F6F1AB-E4C8-5780-AB11-AB281A7AB81E}"/>
              </a:ext>
            </a:extLst>
          </p:cNvPr>
          <p:cNvSpPr txBox="1"/>
          <p:nvPr/>
        </p:nvSpPr>
        <p:spPr>
          <a:xfrm>
            <a:off x="759613" y="6072751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</a:t>
            </a:r>
            <a:r>
              <a:rPr lang="ko-KR" altLang="en-US" sz="1000" dirty="0"/>
              <a:t>주</a:t>
            </a:r>
            <a:r>
              <a:rPr lang="en-US" altLang="ko-KR" sz="1000" dirty="0"/>
              <a:t>) </a:t>
            </a:r>
            <a:r>
              <a:rPr lang="ko-KR" altLang="en-US" sz="1000" dirty="0"/>
              <a:t>댓글 정보에 </a:t>
            </a:r>
            <a:r>
              <a:rPr lang="en-US" altLang="ko-KR" sz="1000" dirty="0"/>
              <a:t>status </a:t>
            </a:r>
            <a:r>
              <a:rPr lang="ko-KR" altLang="en-US" sz="1000" dirty="0"/>
              <a:t>필드 추가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978B71D-B1E1-900B-493E-CC02644CF46E}"/>
              </a:ext>
            </a:extLst>
          </p:cNvPr>
          <p:cNvCxnSpPr/>
          <p:nvPr/>
        </p:nvCxnSpPr>
        <p:spPr>
          <a:xfrm>
            <a:off x="1300606" y="4041869"/>
            <a:ext cx="806490" cy="575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AEB14DC-6700-84EB-A0CF-8B69C3B5AD60}"/>
              </a:ext>
            </a:extLst>
          </p:cNvPr>
          <p:cNvCxnSpPr/>
          <p:nvPr/>
        </p:nvCxnSpPr>
        <p:spPr>
          <a:xfrm flipV="1">
            <a:off x="4941168" y="3073506"/>
            <a:ext cx="619066" cy="6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BB00DC-92C0-D6EB-356F-001B1FE922A6}"/>
              </a:ext>
            </a:extLst>
          </p:cNvPr>
          <p:cNvCxnSpPr>
            <a:cxnSpLocks/>
          </p:cNvCxnSpPr>
          <p:nvPr/>
        </p:nvCxnSpPr>
        <p:spPr>
          <a:xfrm flipV="1">
            <a:off x="6514390" y="2711569"/>
            <a:ext cx="2834072" cy="36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5B60B8-B79E-0370-EE49-E92977BD3229}"/>
              </a:ext>
            </a:extLst>
          </p:cNvPr>
          <p:cNvSpPr/>
          <p:nvPr/>
        </p:nvSpPr>
        <p:spPr>
          <a:xfrm>
            <a:off x="9842579" y="3241553"/>
            <a:ext cx="959836" cy="3990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BB8A327-D2EB-56E8-5F53-44C6D669DA06}"/>
              </a:ext>
            </a:extLst>
          </p:cNvPr>
          <p:cNvCxnSpPr>
            <a:stCxn id="29" idx="2"/>
          </p:cNvCxnSpPr>
          <p:nvPr/>
        </p:nvCxnSpPr>
        <p:spPr>
          <a:xfrm flipH="1">
            <a:off x="10302618" y="3640561"/>
            <a:ext cx="19879" cy="103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96FC83-4A26-AF9E-3560-DB49D7DB3957}"/>
              </a:ext>
            </a:extLst>
          </p:cNvPr>
          <p:cNvSpPr txBox="1"/>
          <p:nvPr/>
        </p:nvSpPr>
        <p:spPr>
          <a:xfrm>
            <a:off x="9257232" y="1649821"/>
            <a:ext cx="171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합의요청 리스트</a:t>
            </a:r>
            <a:r>
              <a:rPr lang="en-US" altLang="ko-KR" sz="1200" dirty="0"/>
              <a:t>.html</a:t>
            </a:r>
            <a:r>
              <a:rPr lang="ko-KR" altLang="en-US" sz="1200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A30BCB-1ADD-E591-DCED-154A4D9B024D}"/>
              </a:ext>
            </a:extLst>
          </p:cNvPr>
          <p:cNvSpPr txBox="1"/>
          <p:nvPr/>
        </p:nvSpPr>
        <p:spPr>
          <a:xfrm>
            <a:off x="1683930" y="253885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계시자－ｉｄ１</a:t>
            </a:r>
          </a:p>
        </p:txBody>
      </p:sp>
    </p:spTree>
    <p:extLst>
      <p:ext uri="{BB962C8B-B14F-4D97-AF65-F5344CB8AC3E}">
        <p14:creationId xmlns:p14="http://schemas.microsoft.com/office/powerpoint/2010/main" val="175776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66645-DC1A-262C-98C2-DB0D498D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C3A8A-46D8-D900-84AD-CE63F873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21" y="240176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8865451E-A8C3-DF52-D9CB-87679D9BB9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150" y="63930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/>
              <a:t>18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/2025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EC7E42F-2DDE-5CB5-6B7A-F3EB0E4C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889" y="63930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D0F5B5C-DFF4-9096-6BC2-B58BB2C9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CF25CE1-43B3-F920-0FDF-A8549B68664B}"/>
              </a:ext>
            </a:extLst>
          </p:cNvPr>
          <p:cNvSpPr txBox="1">
            <a:spLocks/>
          </p:cNvSpPr>
          <p:nvPr/>
        </p:nvSpPr>
        <p:spPr>
          <a:xfrm>
            <a:off x="8386632" y="721411"/>
            <a:ext cx="3455132" cy="5019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b="1" u="sng" dirty="0"/>
              <a:t>Toss</a:t>
            </a:r>
            <a:r>
              <a:rPr lang="ko-KR" altLang="en-US" sz="2000" b="1" u="sng" dirty="0"/>
              <a:t> 결제처리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2F45ED-DC6D-AD20-AB9A-83EB6A28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20" y="1482350"/>
            <a:ext cx="4228600" cy="47821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897D94-8425-877D-A721-34AE7E595BA4}"/>
              </a:ext>
            </a:extLst>
          </p:cNvPr>
          <p:cNvCxnSpPr/>
          <p:nvPr/>
        </p:nvCxnSpPr>
        <p:spPr>
          <a:xfrm flipV="1">
            <a:off x="2974792" y="2205678"/>
            <a:ext cx="2175250" cy="67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6C3B30-0806-10BB-486A-5F16937C70E9}"/>
              </a:ext>
            </a:extLst>
          </p:cNvPr>
          <p:cNvSpPr/>
          <p:nvPr/>
        </p:nvSpPr>
        <p:spPr>
          <a:xfrm>
            <a:off x="417057" y="2134771"/>
            <a:ext cx="959836" cy="3990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4D32B81-E38E-E6BC-BF7B-D0C94A5534B8}"/>
              </a:ext>
            </a:extLst>
          </p:cNvPr>
          <p:cNvSpPr/>
          <p:nvPr/>
        </p:nvSpPr>
        <p:spPr>
          <a:xfrm>
            <a:off x="1363081" y="1482350"/>
            <a:ext cx="636104" cy="4821898"/>
          </a:xfrm>
          <a:custGeom>
            <a:avLst/>
            <a:gdLst>
              <a:gd name="connsiteX0" fmla="*/ 34077 w 636104"/>
              <a:gd name="connsiteY0" fmla="*/ 670182 h 4821898"/>
              <a:gd name="connsiteX1" fmla="*/ 636104 w 636104"/>
              <a:gd name="connsiteY1" fmla="*/ 0 h 4821898"/>
              <a:gd name="connsiteX2" fmla="*/ 636104 w 636104"/>
              <a:gd name="connsiteY2" fmla="*/ 4821898 h 4821898"/>
              <a:gd name="connsiteX3" fmla="*/ 0 w 636104"/>
              <a:gd name="connsiteY3" fmla="*/ 1033670 h 482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104" h="4821898">
                <a:moveTo>
                  <a:pt x="34077" y="670182"/>
                </a:moveTo>
                <a:lnTo>
                  <a:pt x="636104" y="0"/>
                </a:lnTo>
                <a:lnTo>
                  <a:pt x="636104" y="4821898"/>
                </a:lnTo>
                <a:lnTo>
                  <a:pt x="0" y="1033670"/>
                </a:ln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A669E4-50F0-3595-FB94-ABC554D95C0A}"/>
              </a:ext>
            </a:extLst>
          </p:cNvPr>
          <p:cNvSpPr/>
          <p:nvPr/>
        </p:nvSpPr>
        <p:spPr>
          <a:xfrm>
            <a:off x="2028834" y="1429857"/>
            <a:ext cx="4533025" cy="48501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57F6CF3-DF3E-94A0-8744-AAC63C07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645" y="1429857"/>
            <a:ext cx="4524214" cy="487098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41213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A79FE-1AB7-3A01-C0EE-2CAB7E4E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A0AAB-4945-DAD6-4655-CDCFA644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21" y="240176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C7E69ED9-4210-EBC3-6786-D75AC0965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3272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/>
              <a:t>18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/2025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4EF9CAB5-FBD3-D671-FFE6-C2C534F7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889" y="63930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08595B1-3F7A-9950-B8A1-9467F9C2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EE88CC42-A08C-6281-191C-5812265D132B}"/>
              </a:ext>
            </a:extLst>
          </p:cNvPr>
          <p:cNvSpPr txBox="1">
            <a:spLocks/>
          </p:cNvSpPr>
          <p:nvPr/>
        </p:nvSpPr>
        <p:spPr>
          <a:xfrm>
            <a:off x="8386632" y="721411"/>
            <a:ext cx="3455132" cy="5019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b="1" u="sng" dirty="0"/>
              <a:t>Toss </a:t>
            </a:r>
            <a:r>
              <a:rPr lang="ko-KR" altLang="en-US" sz="2000" b="1" u="sng" dirty="0"/>
              <a:t>결제처리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5AC7E-FC4E-5454-8EF9-555052548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01" y="2121680"/>
            <a:ext cx="2395415" cy="3848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860D62-667C-237A-100E-89AEFE3D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107" y="1857198"/>
            <a:ext cx="4157610" cy="451902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D39716F-F9F9-6AB3-6F23-B4D1D48803F9}"/>
              </a:ext>
            </a:extLst>
          </p:cNvPr>
          <p:cNvCxnSpPr>
            <a:cxnSpLocks/>
          </p:cNvCxnSpPr>
          <p:nvPr/>
        </p:nvCxnSpPr>
        <p:spPr>
          <a:xfrm flipV="1">
            <a:off x="2402430" y="3604506"/>
            <a:ext cx="2995480" cy="10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A3E6479-E634-6195-214C-F4013DA50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26" y="1774204"/>
            <a:ext cx="2862468" cy="467379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EB345B-9732-26C2-F9D5-D9D22349AF10}"/>
              </a:ext>
            </a:extLst>
          </p:cNvPr>
          <p:cNvCxnSpPr/>
          <p:nvPr/>
        </p:nvCxnSpPr>
        <p:spPr>
          <a:xfrm flipV="1">
            <a:off x="5896403" y="2725504"/>
            <a:ext cx="1755058" cy="8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661725C-466C-0CDA-6F42-800B1624E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938" y="1774204"/>
            <a:ext cx="2904941" cy="46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2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DFCC-D879-1EBA-F612-F2138AE3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68895-D8A3-B6F3-6FBC-83603FA8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CD74F688-0D60-8A8A-DB67-D1524C84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3272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/>
              <a:t>18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/2025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6235E6E-2815-9844-B4C3-EF494E94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889" y="63930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D72F3A7-960E-FD69-B396-82A5734E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75F451A0-58F3-81E1-9056-B66487D14074}"/>
              </a:ext>
            </a:extLst>
          </p:cNvPr>
          <p:cNvSpPr txBox="1">
            <a:spLocks/>
          </p:cNvSpPr>
          <p:nvPr/>
        </p:nvSpPr>
        <p:spPr>
          <a:xfrm>
            <a:off x="7674275" y="657659"/>
            <a:ext cx="3992691" cy="5019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b="1" u="sng" dirty="0"/>
              <a:t>게시판에 올릴 </a:t>
            </a:r>
            <a:r>
              <a:rPr lang="ko-KR" altLang="en-US" sz="2000" b="1" u="sng" dirty="0" err="1"/>
              <a:t>상품이미지</a:t>
            </a:r>
            <a:r>
              <a:rPr lang="ko-KR" altLang="en-US" sz="2000" b="1" u="sng" dirty="0"/>
              <a:t> 업로드관리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81E7E-CB9A-705E-9A4C-5B8209859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128162"/>
            <a:ext cx="4585253" cy="3969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9BC463-4A41-8D50-63D6-BC187533D5FA}"/>
              </a:ext>
            </a:extLst>
          </p:cNvPr>
          <p:cNvSpPr/>
          <p:nvPr/>
        </p:nvSpPr>
        <p:spPr>
          <a:xfrm>
            <a:off x="7172036" y="1483394"/>
            <a:ext cx="4397111" cy="16072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이미지 관리 테이블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64B9EE-7F30-E4C8-4C40-726841BE5EEA}"/>
              </a:ext>
            </a:extLst>
          </p:cNvPr>
          <p:cNvSpPr/>
          <p:nvPr/>
        </p:nvSpPr>
        <p:spPr>
          <a:xfrm>
            <a:off x="7144905" y="3238219"/>
            <a:ext cx="4397110" cy="285977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게시판 등록 </a:t>
            </a:r>
            <a:r>
              <a:rPr lang="en-US" altLang="ko-KR" dirty="0">
                <a:solidFill>
                  <a:sysClr val="windowText" lastClr="000000"/>
                </a:solidFill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</a:rPr>
              <a:t>조회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4FFA7E5-F1ED-A7AD-1C23-309399A20989}"/>
              </a:ext>
            </a:extLst>
          </p:cNvPr>
          <p:cNvSpPr/>
          <p:nvPr/>
        </p:nvSpPr>
        <p:spPr>
          <a:xfrm>
            <a:off x="5955549" y="4668108"/>
            <a:ext cx="94847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1C83E75-4448-BEA1-0D35-379C30C289FB}"/>
              </a:ext>
            </a:extLst>
          </p:cNvPr>
          <p:cNvSpPr/>
          <p:nvPr/>
        </p:nvSpPr>
        <p:spPr>
          <a:xfrm>
            <a:off x="5943433" y="2327710"/>
            <a:ext cx="948477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E218C-0C51-E339-5158-05583819E80D}"/>
              </a:ext>
            </a:extLst>
          </p:cNvPr>
          <p:cNvSpPr txBox="1"/>
          <p:nvPr/>
        </p:nvSpPr>
        <p:spPr>
          <a:xfrm>
            <a:off x="6821079" y="5283293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plug – in 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C3660-E303-1810-0279-61D1D56B4C72}"/>
              </a:ext>
            </a:extLst>
          </p:cNvPr>
          <p:cNvSpPr txBox="1"/>
          <p:nvPr/>
        </p:nvSpPr>
        <p:spPr>
          <a:xfrm>
            <a:off x="6815403" y="177812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plug – in 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420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옷걸이 앞에 서있는 여성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" b="64"/>
          <a:stretch/>
        </p:blipFill>
        <p:spPr/>
      </p:pic>
      <p:pic>
        <p:nvPicPr>
          <p:cNvPr id="9" name="그림 개체 틀 8" descr="걸려있는 옷과 핸드백의 클로즈업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5" b="15"/>
          <a:stretch/>
        </p:blipFill>
        <p:spPr/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ko-KR" altLang="en-US" dirty="0"/>
              <a:t>시연 시나리오   </a:t>
            </a:r>
            <a:r>
              <a:rPr lang="en-US" altLang="ko-KR" dirty="0"/>
              <a:t>- </a:t>
            </a:r>
            <a:r>
              <a:rPr lang="ko-KR" altLang="en-US" dirty="0"/>
              <a:t>시연 </a:t>
            </a:r>
            <a:r>
              <a:rPr lang="ko-KR" altLang="en-US" dirty="0" err="1"/>
              <a:t>전팀원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 rtl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AA597-4EC8-96EB-3480-4DF9C3BEF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C8956E-24F7-EBB4-6498-AC1848B2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753" y="642972"/>
            <a:ext cx="5778500" cy="912368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 후 소감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3" name="내용 개체 틀 2" descr="태양계의 행성들">
            <a:extLst>
              <a:ext uri="{FF2B5EF4-FFF2-40B4-BE49-F238E27FC236}">
                <a16:creationId xmlns:a16="http://schemas.microsoft.com/office/drawing/2014/main" id="{A43E9ACE-18E0-3291-976C-711BE90F3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7325" y="570699"/>
            <a:ext cx="5861050" cy="5861050"/>
          </a:xfrm>
        </p:spPr>
      </p:pic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C01AF54A-0FC1-87DD-26C3-BAB7B81A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 소감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D332033-4158-6F04-1B97-F9CCCFFD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C19BB-C2A3-03DE-774A-C5A473657B5D}"/>
              </a:ext>
            </a:extLst>
          </p:cNvPr>
          <p:cNvSpPr txBox="1"/>
          <p:nvPr/>
        </p:nvSpPr>
        <p:spPr>
          <a:xfrm>
            <a:off x="3362831" y="5544705"/>
            <a:ext cx="840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광활한 우주에서 바늘을 찾는 심정으로 최선을 다하는 팀원들의 모습이 신선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46B62-3D3A-1C99-6F40-C474991F27AA}"/>
              </a:ext>
            </a:extLst>
          </p:cNvPr>
          <p:cNvSpPr txBox="1"/>
          <p:nvPr/>
        </p:nvSpPr>
        <p:spPr>
          <a:xfrm>
            <a:off x="4872036" y="4335517"/>
            <a:ext cx="6312837" cy="95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그동안 공부한 걸 복습하고 적용해 보는 것이 정말 즐거웠습니다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도전했던 부분들이 완성되지 않아 아쉽지만 팀원들과 함께해서 영광이었습니다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8F343-DDE5-0984-C06E-7B1FF724BAC7}"/>
              </a:ext>
            </a:extLst>
          </p:cNvPr>
          <p:cNvSpPr txBox="1"/>
          <p:nvPr/>
        </p:nvSpPr>
        <p:spPr>
          <a:xfrm>
            <a:off x="5366544" y="3222625"/>
            <a:ext cx="6312838" cy="65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 힘들고 정신없었지만 그래도 배웠던 내용을 복습하고 코딩 감을 조금 더 익힌 것 같습니다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A003E-DCE5-D8CB-925B-F86EE755EA44}"/>
              </a:ext>
            </a:extLst>
          </p:cNvPr>
          <p:cNvSpPr txBox="1"/>
          <p:nvPr/>
        </p:nvSpPr>
        <p:spPr>
          <a:xfrm>
            <a:off x="5905211" y="2114554"/>
            <a:ext cx="6096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/>
              <a:t>신 팀장  소감 </a:t>
            </a:r>
            <a:r>
              <a:rPr lang="en-US" altLang="ko-KR" sz="1600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58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발표자 이름</a:t>
            </a:r>
            <a:r>
              <a:rPr lang="ko-KR" altLang="en-US" dirty="0"/>
              <a:t>  </a:t>
            </a:r>
            <a:r>
              <a:rPr lang="en-US" altLang="ko-KR" dirty="0"/>
              <a:t>:</a:t>
            </a:r>
            <a:r>
              <a:rPr lang="ko-KR" altLang="en-US" dirty="0"/>
              <a:t>  팀장  </a:t>
            </a:r>
            <a:r>
              <a:rPr lang="ko-KR" altLang="en-US" dirty="0" err="1"/>
              <a:t>신명재</a:t>
            </a:r>
            <a:r>
              <a:rPr lang="ko-KR" altLang="en-US" dirty="0"/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B9030D-6A96-1D6A-9F63-A8667333D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8" y="464640"/>
            <a:ext cx="7059622" cy="60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ko-KR" altLang="en-US"/>
              <a:t>목차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28" name="비디오 27" descr="계획하는 사람">
            <a:extLst>
              <a:ext uri="{FF2B5EF4-FFF2-40B4-BE49-F238E27FC236}">
                <a16:creationId xmlns:a16="http://schemas.microsoft.com/office/drawing/2014/main" id="{8E250569-4BA4-5DAF-BB1A-485E564EFB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1839" r="13594" b="1"/>
          <a:stretch/>
        </p:blipFill>
        <p:spPr>
          <a:xfrm>
            <a:off x="919213" y="2011680"/>
            <a:ext cx="4775734" cy="4160520"/>
          </a:xfrm>
          <a:prstGeom prst="rect">
            <a:avLst/>
          </a:prstGeom>
          <a:noFill/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1990" y="1285875"/>
            <a:ext cx="4512310" cy="4803775"/>
          </a:xfrm>
        </p:spPr>
        <p:txBody>
          <a:bodyPr rtlCol="0" anchor="ctr" anchorCtr="0">
            <a:noAutofit/>
          </a:bodyPr>
          <a:lstStyle/>
          <a:p>
            <a:pPr rtl="0">
              <a:lnSpc>
                <a:spcPct val="150000"/>
              </a:lnSpc>
            </a:pPr>
            <a:r>
              <a:rPr lang="ko-KR" altLang="en-US" sz="1800" b="1" dirty="0"/>
              <a:t>추진 배경 및 경과</a:t>
            </a:r>
            <a:endParaRPr lang="en-US" altLang="ko-KR" sz="1800" b="1" dirty="0"/>
          </a:p>
          <a:p>
            <a:pPr rtl="0">
              <a:lnSpc>
                <a:spcPct val="150000"/>
              </a:lnSpc>
            </a:pPr>
            <a:r>
              <a:rPr lang="ko-KR" altLang="en-US" sz="1800" b="1" dirty="0"/>
              <a:t>팀 조직 및 역할</a:t>
            </a:r>
          </a:p>
          <a:p>
            <a:pPr rtl="0">
              <a:lnSpc>
                <a:spcPct val="150000"/>
              </a:lnSpc>
            </a:pPr>
            <a:r>
              <a:rPr lang="ko-KR" altLang="en-US" sz="1800" b="1" dirty="0"/>
              <a:t>시스템 구축 현황</a:t>
            </a:r>
            <a:endParaRPr lang="en-US" altLang="ko-KR" sz="1800" b="1" dirty="0"/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ko-KR" sz="1800" b="1" dirty="0"/>
              <a:t>       - </a:t>
            </a:r>
            <a:r>
              <a:rPr lang="ko-KR" altLang="en-US" sz="1800" b="1" dirty="0"/>
              <a:t>중간보고후 시스템 변경내역</a:t>
            </a:r>
            <a:endParaRPr lang="en-US" altLang="ko-KR" sz="18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b="1" dirty="0"/>
              <a:t>- DB</a:t>
            </a:r>
            <a:r>
              <a:rPr lang="ko-KR" altLang="en-US" sz="1800" b="1" dirty="0"/>
              <a:t>설계</a:t>
            </a:r>
            <a:endParaRPr lang="en-US" altLang="ko-KR" sz="18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b="1" dirty="0"/>
              <a:t>-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Table</a:t>
            </a:r>
            <a:r>
              <a:rPr lang="ko-KR" altLang="en-US" sz="1800" b="1" dirty="0"/>
              <a:t> 설계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b="1" dirty="0"/>
              <a:t>- </a:t>
            </a:r>
            <a:r>
              <a:rPr lang="ko-KR" altLang="en-US" sz="1800" b="1" dirty="0"/>
              <a:t>시스템구축 </a:t>
            </a:r>
            <a:r>
              <a:rPr lang="en-US" altLang="ko-KR" sz="1800" b="1" dirty="0"/>
              <a:t>UI </a:t>
            </a:r>
            <a:r>
              <a:rPr lang="ko-KR" altLang="en-US" sz="1800" b="1" dirty="0"/>
              <a:t>화면 </a:t>
            </a:r>
          </a:p>
          <a:p>
            <a:pPr rtl="0">
              <a:lnSpc>
                <a:spcPct val="150000"/>
              </a:lnSpc>
            </a:pPr>
            <a:r>
              <a:rPr lang="ko-KR" altLang="en-US" sz="1800" b="1" dirty="0"/>
              <a:t>시연</a:t>
            </a:r>
            <a:endParaRPr lang="en-US" altLang="ko-KR" sz="1800" b="1" dirty="0"/>
          </a:p>
          <a:p>
            <a:pPr>
              <a:lnSpc>
                <a:spcPct val="150000"/>
              </a:lnSpc>
            </a:pPr>
            <a:r>
              <a:rPr lang="ko-KR" altLang="en-US" sz="1800" b="1" dirty="0"/>
              <a:t>구축 후 소감 </a:t>
            </a:r>
            <a:r>
              <a:rPr lang="en-US" altLang="ko-KR" sz="1800" b="1" dirty="0"/>
              <a:t>/ Q&amp;A</a:t>
            </a:r>
            <a:r>
              <a:rPr lang="ko-KR" altLang="en-US" sz="1800" b="1" dirty="0"/>
              <a:t>  </a:t>
            </a:r>
          </a:p>
        </p:txBody>
      </p:sp>
      <p:sp>
        <p:nvSpPr>
          <p:cNvPr id="48" name="Date Placeholder 4">
            <a:extLst>
              <a:ext uri="{FF2B5EF4-FFF2-40B4-BE49-F238E27FC236}">
                <a16:creationId xmlns:a16="http://schemas.microsoft.com/office/drawing/2014/main" id="{0A7CD8F7-2ADB-6D71-5C5E-1249564F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ko-KR" noProof="0"/>
              <a:t>9/3/20XX</a:t>
            </a:r>
            <a:endParaRPr lang="ko-KR" altLang="en-US" noProof="0"/>
          </a:p>
        </p:txBody>
      </p: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92875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목차</a:t>
            </a:r>
          </a:p>
        </p:txBody>
      </p:sp>
      <p:sp>
        <p:nvSpPr>
          <p:cNvPr id="43" name="Slide Number Placeholder 6">
            <a:extLst>
              <a:ext uri="{FF2B5EF4-FFF2-40B4-BE49-F238E27FC236}">
                <a16:creationId xmlns:a16="http://schemas.microsoft.com/office/drawing/2014/main" id="{A5A2ACAA-3EB1-EB58-3784-A461E0D2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en-US" altLang="ko-KR" noProof="0" smtClean="0"/>
              <a:pPr rtl="0">
                <a:spcAft>
                  <a:spcPts val="600"/>
                </a:spcAft>
              </a:pPr>
              <a:t>2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" y="325246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 및 경과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[2/5 ~ 2/18]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내용 개체 틀 3" descr="시간 표시줄 SmartArt 그래픽">
            <a:extLst>
              <a:ext uri="{FF2B5EF4-FFF2-40B4-BE49-F238E27FC236}">
                <a16:creationId xmlns:a16="http://schemas.microsoft.com/office/drawing/2014/main" id="{1AD6A0AA-485F-4BC1-AD81-A826C298B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801756"/>
              </p:ext>
            </p:extLst>
          </p:nvPr>
        </p:nvGraphicFramePr>
        <p:xfrm>
          <a:off x="1066800" y="2644263"/>
          <a:ext cx="10058400" cy="34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FFA9757F-0365-4F15-86D3-6165DFD4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/18/2025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D13B003-BFA7-43DB-9005-32EFF68D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 배경 및 추진경과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02DE1-1C5E-121E-FDC6-E2F5BB0A5519}"/>
              </a:ext>
            </a:extLst>
          </p:cNvPr>
          <p:cNvSpPr txBox="1"/>
          <p:nvPr/>
        </p:nvSpPr>
        <p:spPr>
          <a:xfrm>
            <a:off x="3383562" y="1518463"/>
            <a:ext cx="8355970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50"/>
              </a:spcBef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중고거래 사이트 시스템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구축을 통해 웹 프로그래밍의 전반적인 흐름을 이해</a:t>
            </a:r>
            <a:endParaRPr lang="ko-KR" altLang="en-US" b="0" dirty="0">
              <a:effectLst/>
            </a:endParaRPr>
          </a:p>
          <a:p>
            <a:pPr rtl="0">
              <a:spcBef>
                <a:spcPts val="50"/>
              </a:spcBef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Spring-boot, JPA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등의 기술 스택 활용에 익숙해 지도록 함</a:t>
            </a:r>
            <a:endParaRPr lang="ko-KR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63" y="647461"/>
            <a:ext cx="10515600" cy="103541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조직 및 역할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09205" y="4953265"/>
            <a:ext cx="2057400" cy="644525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회원관리 및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결재처리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1396" y="4755297"/>
            <a:ext cx="2057400" cy="64452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댓글처리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12139" y="4792340"/>
            <a:ext cx="2057400" cy="644525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및 보고서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800" b="1" dirty="0">
                <a:latin typeface="맑은 고딕" panose="020B0503020000020004" pitchFamily="50" charset="-127"/>
              </a:rPr>
              <a:t>처리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날짜 개체 틀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6005" y="6334618"/>
            <a:ext cx="1013911" cy="365125"/>
          </a:xfrm>
        </p:spPr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/18/2025</a:t>
            </a:r>
          </a:p>
        </p:txBody>
      </p:sp>
      <p:sp>
        <p:nvSpPr>
          <p:cNvPr id="31" name="바닥글 개체 틀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2502" y="6334618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조직 및 역할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DC7C61-1C15-60D5-220E-7222BC89D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63" y="2250116"/>
            <a:ext cx="1905266" cy="221010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D318A86-B4C1-1059-2A99-512605A5A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035" y="2250116"/>
            <a:ext cx="1895740" cy="221010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8B8D49F-9148-D929-555D-8936540DC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680" y="2192958"/>
            <a:ext cx="1924319" cy="2324424"/>
          </a:xfrm>
          <a:prstGeom prst="rect">
            <a:avLst/>
          </a:prstGeom>
        </p:spPr>
      </p:pic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1506B041-0836-D089-E6B4-1D9C9F15CC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0596" y="4929206"/>
            <a:ext cx="2057400" cy="64452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dirty="0"/>
              <a:t>게시글 및 이미지</a:t>
            </a:r>
            <a:endParaRPr lang="en-US" altLang="ko-KR" sz="1800" b="1" dirty="0"/>
          </a:p>
          <a:p>
            <a:pPr>
              <a:lnSpc>
                <a:spcPct val="110000"/>
              </a:lnSpc>
            </a:pPr>
            <a:r>
              <a:rPr lang="ko-KR" altLang="en-US" sz="1800" b="1" dirty="0"/>
              <a:t> 처리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BD56683-660D-08E6-8124-8D8697D8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396" y="2195591"/>
            <a:ext cx="2118115" cy="221010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FF1A77D-571A-C91B-6C79-E67EFFF6B0B1}"/>
              </a:ext>
            </a:extLst>
          </p:cNvPr>
          <p:cNvSpPr txBox="1"/>
          <p:nvPr/>
        </p:nvSpPr>
        <p:spPr>
          <a:xfrm>
            <a:off x="7198832" y="3971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소 인 </a:t>
            </a:r>
            <a:r>
              <a:rPr lang="ko-KR" altLang="en-US" dirty="0" err="1">
                <a:solidFill>
                  <a:schemeClr val="bg1"/>
                </a:solidFill>
              </a:rPr>
              <a:t>엽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724" y="661361"/>
            <a:ext cx="4265705" cy="813010"/>
          </a:xfrm>
        </p:spPr>
        <p:txBody>
          <a:bodyPr rtlCol="0" anchor="ctr">
            <a:normAutofit/>
          </a:bodyPr>
          <a:lstStyle/>
          <a:p>
            <a:pPr algn="r" rtl="0"/>
            <a:r>
              <a:rPr lang="ko-KR" altLang="en-US" sz="2000" b="1" i="0" dirty="0"/>
              <a:t>중간보고 후 시스템 변경사항 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7244"/>
            <a:ext cx="4937760" cy="365126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1600" b="1" dirty="0"/>
              <a:t>시스템 구성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중간</a:t>
            </a:r>
            <a:r>
              <a:rPr lang="en-US" altLang="ko-KR" sz="1600" b="1" dirty="0"/>
              <a:t>)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9/3/20XX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/>
              <a:t>중간보고후 시스템변경내역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 altLang="en-US"/>
          </a:p>
        </p:txBody>
      </p:sp>
      <p:sp>
        <p:nvSpPr>
          <p:cNvPr id="2" name="내용 개체 틀 10">
            <a:extLst>
              <a:ext uri="{FF2B5EF4-FFF2-40B4-BE49-F238E27FC236}">
                <a16:creationId xmlns:a16="http://schemas.microsoft.com/office/drawing/2014/main" id="{C224B6A0-2E4F-A356-0FE3-1441D616DB03}"/>
              </a:ext>
            </a:extLst>
          </p:cNvPr>
          <p:cNvSpPr txBox="1">
            <a:spLocks/>
          </p:cNvSpPr>
          <p:nvPr/>
        </p:nvSpPr>
        <p:spPr>
          <a:xfrm>
            <a:off x="7818310" y="1854325"/>
            <a:ext cx="2575181" cy="35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/>
              <a:t>시스템 구성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최종</a:t>
            </a:r>
            <a:r>
              <a:rPr lang="en-US" altLang="ko-KR" sz="1600" b="1" dirty="0"/>
              <a:t>)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293C2FB-98CD-ED69-B28E-55A8F577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35424"/>
              </p:ext>
            </p:extLst>
          </p:nvPr>
        </p:nvGraphicFramePr>
        <p:xfrm>
          <a:off x="6832442" y="2419668"/>
          <a:ext cx="4299384" cy="3299831"/>
        </p:xfrm>
        <a:graphic>
          <a:graphicData uri="http://schemas.openxmlformats.org/drawingml/2006/table">
            <a:tbl>
              <a:tblPr/>
              <a:tblGrid>
                <a:gridCol w="1311965">
                  <a:extLst>
                    <a:ext uri="{9D8B030D-6E8A-4147-A177-3AD203B41FA5}">
                      <a16:colId xmlns:a16="http://schemas.microsoft.com/office/drawing/2014/main" val="2445343141"/>
                    </a:ext>
                  </a:extLst>
                </a:gridCol>
                <a:gridCol w="2987419">
                  <a:extLst>
                    <a:ext uri="{9D8B030D-6E8A-4147-A177-3AD203B41FA5}">
                      <a16:colId xmlns:a16="http://schemas.microsoft.com/office/drawing/2014/main" val="20156263"/>
                    </a:ext>
                  </a:extLst>
                </a:gridCol>
              </a:tblGrid>
              <a:tr h="280447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구분 </a:t>
                      </a:r>
                      <a:endParaRPr lang="ko-KR" altLang="en-US" sz="170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업무 영역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99194"/>
                  </a:ext>
                </a:extLst>
              </a:tr>
              <a:tr h="785542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Member)</a:t>
                      </a:r>
                      <a:endParaRPr lang="en-US" sz="15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가입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로그인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로그아웃</a:t>
                      </a:r>
                      <a:endParaRPr lang="ko-KR" altLang="en-US" sz="1500" dirty="0">
                        <a:effectLst/>
                      </a:endParaRPr>
                    </a:p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회원정보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탈퇴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60315"/>
                  </a:ext>
                </a:extLst>
              </a:tr>
              <a:tr h="575188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게시글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rtl="0" fontAlgn="t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DashBoard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  <a:endParaRPr lang="en-US" sz="15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게시글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조회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검색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페이징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처리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3212"/>
                  </a:ext>
                </a:extLst>
              </a:tr>
              <a:tr h="564454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게시글 답변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rtl="0" fontAlgn="t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Reply)</a:t>
                      </a:r>
                      <a:endParaRPr lang="en-US" sz="15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게시글 답변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삭제</a:t>
                      </a:r>
                      <a:endParaRPr lang="ko-KR" altLang="en-US" sz="1500" dirty="0">
                        <a:effectLst/>
                      </a:endParaRPr>
                    </a:p>
                    <a:p>
                      <a:pPr rtl="0" fontAlgn="t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페이징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처리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679486"/>
                  </a:ext>
                </a:extLst>
              </a:tr>
              <a:tr h="5784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effectLst/>
                        </a:rPr>
                        <a:t>게시글 이미지</a:t>
                      </a:r>
                      <a:endParaRPr lang="ko-KR" altLang="en-US" sz="1500" dirty="0"/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dirty="0" err="1">
                          <a:effectLst/>
                        </a:rPr>
                        <a:t>게시글에</a:t>
                      </a:r>
                      <a:r>
                        <a:rPr lang="ko-KR" altLang="en-US" sz="1500" dirty="0">
                          <a:effectLst/>
                        </a:rPr>
                        <a:t> </a:t>
                      </a:r>
                      <a:r>
                        <a:rPr lang="ko-KR" altLang="en-US" sz="1500" dirty="0" err="1">
                          <a:effectLst/>
                        </a:rPr>
                        <a:t>업로딩할</a:t>
                      </a:r>
                      <a:r>
                        <a:rPr lang="ko-KR" altLang="en-US" sz="1500" dirty="0">
                          <a:effectLst/>
                        </a:rPr>
                        <a:t> 이미지</a:t>
                      </a:r>
                      <a:r>
                        <a:rPr lang="en-US" altLang="ko-KR" sz="1500" dirty="0">
                          <a:effectLst/>
                        </a:rPr>
                        <a:t>File</a:t>
                      </a:r>
                      <a:r>
                        <a:rPr lang="ko-KR" altLang="en-US" sz="1500" dirty="0">
                          <a:effectLst/>
                        </a:rPr>
                        <a:t>관리</a:t>
                      </a: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09587"/>
                  </a:ext>
                </a:extLst>
              </a:tr>
              <a:tr h="515729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결제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rtl="0" fontAlgn="t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payment)</a:t>
                      </a:r>
                      <a:endParaRPr lang="en-US" sz="15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상품 결제 처리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22146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260A3B-C5C9-F303-E273-35CE1C8EDBBF}"/>
              </a:ext>
            </a:extLst>
          </p:cNvPr>
          <p:cNvSpPr/>
          <p:nvPr/>
        </p:nvSpPr>
        <p:spPr>
          <a:xfrm>
            <a:off x="1138297" y="2294519"/>
            <a:ext cx="4586642" cy="40154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A9287AC-D629-8D3B-BD25-F5F3165CE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56407"/>
              </p:ext>
            </p:extLst>
          </p:nvPr>
        </p:nvGraphicFramePr>
        <p:xfrm>
          <a:off x="1252834" y="2447659"/>
          <a:ext cx="4403951" cy="3636895"/>
        </p:xfrm>
        <a:graphic>
          <a:graphicData uri="http://schemas.openxmlformats.org/drawingml/2006/table">
            <a:tbl>
              <a:tblPr/>
              <a:tblGrid>
                <a:gridCol w="1388729">
                  <a:extLst>
                    <a:ext uri="{9D8B030D-6E8A-4147-A177-3AD203B41FA5}">
                      <a16:colId xmlns:a16="http://schemas.microsoft.com/office/drawing/2014/main" val="2445343141"/>
                    </a:ext>
                  </a:extLst>
                </a:gridCol>
                <a:gridCol w="3015222">
                  <a:extLst>
                    <a:ext uri="{9D8B030D-6E8A-4147-A177-3AD203B41FA5}">
                      <a16:colId xmlns:a16="http://schemas.microsoft.com/office/drawing/2014/main" val="20156263"/>
                    </a:ext>
                  </a:extLst>
                </a:gridCol>
              </a:tblGrid>
              <a:tr h="216187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구분 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업무 영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99194"/>
                  </a:ext>
                </a:extLst>
              </a:tr>
              <a:tr h="763232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Member)</a:t>
                      </a:r>
                      <a:endParaRPr 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가입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로그인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로그아웃</a:t>
                      </a:r>
                      <a:endParaRPr lang="ko-KR" altLang="en-US" sz="1700" dirty="0">
                        <a:effectLst/>
                      </a:endParaRPr>
                    </a:p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회원정보 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회원 탈퇴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60315"/>
                  </a:ext>
                </a:extLst>
              </a:tr>
              <a:tr h="569589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게시글 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rtl="0" fontAlgn="t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DashBoard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  <a:endParaRPr 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게시글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조회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검색 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페이징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처리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3212"/>
                  </a:ext>
                </a:extLst>
              </a:tr>
              <a:tr h="569589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게시글 답변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Reply)</a:t>
                      </a:r>
                      <a:endParaRPr 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게시글 답변 등록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수정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삭제</a:t>
                      </a:r>
                      <a:endParaRPr lang="ko-KR" altLang="en-US" sz="1700">
                        <a:effectLst/>
                      </a:endParaRPr>
                    </a:p>
                    <a:p>
                      <a:pPr rtl="0" fontAlgn="t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페이징 처리</a:t>
                      </a:r>
                      <a:endParaRPr lang="ko-KR" altLang="en-US" sz="170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679486"/>
                  </a:ext>
                </a:extLst>
              </a:tr>
              <a:tr h="569589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상품 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Item)</a:t>
                      </a:r>
                      <a:endParaRPr 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게시글에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상품 정보 등록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삭제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이미지 포함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)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42852"/>
                  </a:ext>
                </a:extLst>
              </a:tr>
              <a:tr h="391332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주문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order)</a:t>
                      </a:r>
                      <a:endParaRPr 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거래 요청</a:t>
                      </a:r>
                      <a:endParaRPr lang="ko-KR" altLang="en-US" sz="170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1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276883"/>
                  </a:ext>
                </a:extLst>
              </a:tr>
              <a:tr h="391332"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결제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rtl="0" fontAlgn="t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payment)</a:t>
                      </a:r>
                      <a:endParaRPr 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상품 결제 처리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43882" marR="43882" marT="21941" marB="21941">
                    <a:lnL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221465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83F76C-030E-CCB8-A666-41DB45DE8DB7}"/>
              </a:ext>
            </a:extLst>
          </p:cNvPr>
          <p:cNvSpPr/>
          <p:nvPr/>
        </p:nvSpPr>
        <p:spPr>
          <a:xfrm>
            <a:off x="6618071" y="2283573"/>
            <a:ext cx="4586642" cy="40154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A73406-A320-F3A8-0B36-65083E1447ED}"/>
              </a:ext>
            </a:extLst>
          </p:cNvPr>
          <p:cNvSpPr txBox="1"/>
          <p:nvPr/>
        </p:nvSpPr>
        <p:spPr>
          <a:xfrm>
            <a:off x="4301048" y="5110329"/>
            <a:ext cx="14702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게시글과 테이블 통합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459DE-5A92-5F49-D0E9-5E1C44207671}"/>
              </a:ext>
            </a:extLst>
          </p:cNvPr>
          <p:cNvSpPr txBox="1"/>
          <p:nvPr/>
        </p:nvSpPr>
        <p:spPr>
          <a:xfrm>
            <a:off x="5234099" y="5390427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삭제 </a:t>
            </a: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7DD1E84A-FB80-7A03-5136-081FA0DFCA40}"/>
              </a:ext>
            </a:extLst>
          </p:cNvPr>
          <p:cNvSpPr/>
          <p:nvPr/>
        </p:nvSpPr>
        <p:spPr>
          <a:xfrm rot="5400000">
            <a:off x="4704353" y="4030256"/>
            <a:ext cx="2998160" cy="275458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1804D0A-CACA-F454-F58F-4CCE7DA70C3B}"/>
              </a:ext>
            </a:extLst>
          </p:cNvPr>
          <p:cNvSpPr txBox="1">
            <a:spLocks/>
          </p:cNvSpPr>
          <p:nvPr/>
        </p:nvSpPr>
        <p:spPr>
          <a:xfrm>
            <a:off x="838200" y="405085"/>
            <a:ext cx="33809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2800" b="1" i="0" dirty="0"/>
              <a:t>시스템 구축현황</a:t>
            </a:r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5154612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</a:t>
            </a:r>
            <a:r>
              <a:rPr lang="ko-KR" altLang="en-US" sz="2800" b="1" i="0" dirty="0"/>
              <a:t>현황</a:t>
            </a:r>
            <a:endParaRPr lang="ko-KR" altLang="en-US" sz="2800" b="1" i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3407" y="684423"/>
            <a:ext cx="2987039" cy="686965"/>
          </a:xfrm>
        </p:spPr>
        <p:txBody>
          <a:bodyPr rtlCol="0" anchor="ctr" anchorCtr="0">
            <a:normAutofit/>
          </a:bodyPr>
          <a:lstStyle/>
          <a:p>
            <a:pPr algn="r"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ERD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ERD 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명세서</a:t>
            </a:r>
          </a:p>
        </p:txBody>
      </p:sp>
      <p:sp>
        <p:nvSpPr>
          <p:cNvPr id="9" name="슬라이드 번호 개체 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24DA7C-FA46-D134-D754-0B7391DE8ABA}"/>
              </a:ext>
            </a:extLst>
          </p:cNvPr>
          <p:cNvSpPr/>
          <p:nvPr/>
        </p:nvSpPr>
        <p:spPr>
          <a:xfrm>
            <a:off x="705394" y="1503394"/>
            <a:ext cx="11025052" cy="48021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2296243-9CDB-AF9E-9046-62A173839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" y="1525672"/>
            <a:ext cx="11025052" cy="4757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19A9EF-BA2E-7500-BDED-DE6733D2DB47}"/>
              </a:ext>
            </a:extLst>
          </p:cNvPr>
          <p:cNvSpPr txBox="1"/>
          <p:nvPr/>
        </p:nvSpPr>
        <p:spPr>
          <a:xfrm>
            <a:off x="2733738" y="163577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회원정보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BE33BC-95B9-3FF3-7DDA-C6D0FD70B9BF}"/>
              </a:ext>
            </a:extLst>
          </p:cNvPr>
          <p:cNvSpPr txBox="1"/>
          <p:nvPr/>
        </p:nvSpPr>
        <p:spPr>
          <a:xfrm>
            <a:off x="6617396" y="1536799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/>
              <a:t>게시글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3D4AA0-C4DC-134D-87EA-1A7514F8EAF3}"/>
              </a:ext>
            </a:extLst>
          </p:cNvPr>
          <p:cNvSpPr txBox="1"/>
          <p:nvPr/>
        </p:nvSpPr>
        <p:spPr>
          <a:xfrm>
            <a:off x="6796931" y="3275111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/>
              <a:t>댓글 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742A18-4C29-8F9A-72C7-24A7C231AA2E}"/>
              </a:ext>
            </a:extLst>
          </p:cNvPr>
          <p:cNvSpPr txBox="1"/>
          <p:nvPr/>
        </p:nvSpPr>
        <p:spPr>
          <a:xfrm>
            <a:off x="6707163" y="485953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/>
              <a:t>결제 정보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51B99E-D8BD-1313-6AAC-2755563307ED}"/>
              </a:ext>
            </a:extLst>
          </p:cNvPr>
          <p:cNvSpPr txBox="1"/>
          <p:nvPr/>
        </p:nvSpPr>
        <p:spPr>
          <a:xfrm>
            <a:off x="9815956" y="1782405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 err="1"/>
              <a:t>게시글이미지정보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4DABB-8CAD-FD08-30CF-B7E55661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F34BB-CFF7-AA84-E437-8302831C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300"/>
            <a:ext cx="52578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</a:t>
            </a:r>
            <a:r>
              <a:rPr lang="ko-KR" altLang="en-US" sz="2800" b="1" i="0" dirty="0"/>
              <a:t>현황</a:t>
            </a:r>
            <a:endParaRPr lang="ko-KR" altLang="en-US" sz="2800" b="1" i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1F5F7-80B9-D185-CE60-AAAE73868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1930" y="640185"/>
            <a:ext cx="2627811" cy="549805"/>
          </a:xfrm>
        </p:spPr>
        <p:txBody>
          <a:bodyPr rtlCol="0" anchor="ctr" anchorCtr="0">
            <a:normAutofit/>
          </a:bodyPr>
          <a:lstStyle/>
          <a:p>
            <a:pPr algn="r"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명세서</a:t>
            </a:r>
          </a:p>
        </p:txBody>
      </p:sp>
      <p:sp>
        <p:nvSpPr>
          <p:cNvPr id="7" name="날짜 개체 틀 5">
            <a:extLst>
              <a:ext uri="{FF2B5EF4-FFF2-40B4-BE49-F238E27FC236}">
                <a16:creationId xmlns:a16="http://schemas.microsoft.com/office/drawing/2014/main" id="{093BD31D-6AB5-F18C-3984-5C92B2A3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4C340933-F4B4-0A08-D688-FE828FEE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ERD /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명세서</a:t>
            </a:r>
          </a:p>
        </p:txBody>
      </p:sp>
      <p:sp>
        <p:nvSpPr>
          <p:cNvPr id="9" name="슬라이드 번호 개체 틀 7">
            <a:extLst>
              <a:ext uri="{FF2B5EF4-FFF2-40B4-BE49-F238E27FC236}">
                <a16:creationId xmlns:a16="http://schemas.microsoft.com/office/drawing/2014/main" id="{7C9A520D-D63C-48D0-D880-AADCDC2B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302A68-D6C6-2C42-C508-6D6CE2E6896B}"/>
              </a:ext>
            </a:extLst>
          </p:cNvPr>
          <p:cNvSpPr/>
          <p:nvPr/>
        </p:nvSpPr>
        <p:spPr>
          <a:xfrm>
            <a:off x="705394" y="1503394"/>
            <a:ext cx="11025052" cy="48021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3ED8E9F-789B-409B-AA0A-91531AE0A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372807"/>
              </p:ext>
            </p:extLst>
          </p:nvPr>
        </p:nvGraphicFramePr>
        <p:xfrm>
          <a:off x="838200" y="1722333"/>
          <a:ext cx="10414000" cy="455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8115167" imgH="10844412" progId="Excel.Sheet.12">
                  <p:embed/>
                </p:oleObj>
              </mc:Choice>
              <mc:Fallback>
                <p:oleObj name="Worksheet" r:id="rId3" imgW="8115167" imgH="108444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722333"/>
                        <a:ext cx="10414000" cy="4551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295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B1E6865-C0BF-4A25-72B5-9823AA2FAE27}"/>
              </a:ext>
            </a:extLst>
          </p:cNvPr>
          <p:cNvSpPr/>
          <p:nvPr/>
        </p:nvSpPr>
        <p:spPr>
          <a:xfrm>
            <a:off x="499897" y="2541921"/>
            <a:ext cx="3279350" cy="10776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25915" y="1895287"/>
            <a:ext cx="3613283" cy="501954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ko-KR" altLang="en-US" sz="20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정보 및 </a:t>
            </a:r>
            <a:r>
              <a:rPr lang="ko-KR" altLang="en-US" sz="2000" u="sng" dirty="0"/>
              <a:t>댓글 정보</a:t>
            </a:r>
            <a:endParaRPr lang="ko-KR" altLang="en-US" sz="20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77597" y="1895287"/>
            <a:ext cx="2276203" cy="501954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ko-KR" altLang="en-US" sz="20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결제지불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3272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/>
              <a:t>18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/2025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10980BC-2DD0-4160-99B1-C2A0F7A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889" y="63930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2A5F5C6-0A35-4E6A-BF43-EDAF5AD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1BC07A13-7081-39BA-0796-5BBAAA403DB5}"/>
              </a:ext>
            </a:extLst>
          </p:cNvPr>
          <p:cNvSpPr txBox="1">
            <a:spLocks/>
          </p:cNvSpPr>
          <p:nvPr/>
        </p:nvSpPr>
        <p:spPr>
          <a:xfrm>
            <a:off x="543199" y="1876279"/>
            <a:ext cx="3455132" cy="5019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u="sng" dirty="0"/>
              <a:t>회원정보</a:t>
            </a:r>
            <a:r>
              <a:rPr lang="en-US" altLang="ko-KR" sz="2000" b="1" u="sng" dirty="0"/>
              <a:t>(</a:t>
            </a:r>
            <a:r>
              <a:rPr lang="ko-KR" altLang="en-US" sz="2000" b="1" u="sng" dirty="0"/>
              <a:t>아이디와 비밀번호</a:t>
            </a:r>
            <a:r>
              <a:rPr lang="en-US" altLang="ko-KR" sz="2000" b="1" u="sng" dirty="0"/>
              <a:t>) </a:t>
            </a:r>
            <a:r>
              <a:rPr lang="ko-KR" altLang="en-US" sz="2000" b="1" u="sng" dirty="0"/>
              <a:t> 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28B6D9-5D3F-ED99-F39F-2434FE8D0781}"/>
              </a:ext>
            </a:extLst>
          </p:cNvPr>
          <p:cNvSpPr/>
          <p:nvPr/>
        </p:nvSpPr>
        <p:spPr>
          <a:xfrm>
            <a:off x="4325915" y="2536241"/>
            <a:ext cx="3840480" cy="10776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C8BB98CB-B0C6-4C54-1688-3B6391DD5F6D}"/>
              </a:ext>
            </a:extLst>
          </p:cNvPr>
          <p:cNvSpPr txBox="1">
            <a:spLocks/>
          </p:cNvSpPr>
          <p:nvPr/>
        </p:nvSpPr>
        <p:spPr>
          <a:xfrm>
            <a:off x="667627" y="2538071"/>
            <a:ext cx="3018846" cy="9509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회원가입 및 로그인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7FB4B603-A568-04E0-E5A2-E5A34F300AC7}"/>
              </a:ext>
            </a:extLst>
          </p:cNvPr>
          <p:cNvSpPr txBox="1">
            <a:spLocks/>
          </p:cNvSpPr>
          <p:nvPr/>
        </p:nvSpPr>
        <p:spPr>
          <a:xfrm>
            <a:off x="4613869" y="2586812"/>
            <a:ext cx="3380437" cy="9509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게시글 생성 및 관리</a:t>
            </a:r>
            <a:r>
              <a:rPr lang="en-US" altLang="ko-KR" sz="1800" dirty="0">
                <a:solidFill>
                  <a:schemeClr val="bg1"/>
                </a:solidFill>
              </a:rPr>
              <a:t>/</a:t>
            </a:r>
            <a:r>
              <a:rPr lang="ko-KR" altLang="en-US" sz="1800" dirty="0">
                <a:solidFill>
                  <a:schemeClr val="bg1"/>
                </a:solidFill>
              </a:rPr>
              <a:t>목록 조회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20BE376-1A0F-9496-71CA-86C6CC8793A1}"/>
              </a:ext>
            </a:extLst>
          </p:cNvPr>
          <p:cNvSpPr/>
          <p:nvPr/>
        </p:nvSpPr>
        <p:spPr>
          <a:xfrm>
            <a:off x="4325915" y="3909169"/>
            <a:ext cx="3840480" cy="107768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33E3858D-2931-8C3C-1141-F8AF0B8C3309}"/>
              </a:ext>
            </a:extLst>
          </p:cNvPr>
          <p:cNvSpPr txBox="1">
            <a:spLocks/>
          </p:cNvSpPr>
          <p:nvPr/>
        </p:nvSpPr>
        <p:spPr>
          <a:xfrm>
            <a:off x="4753766" y="3914462"/>
            <a:ext cx="3283131" cy="9509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댓글 생성 및 관리</a:t>
            </a:r>
            <a:r>
              <a:rPr lang="en-US" altLang="ko-KR" sz="1800" dirty="0">
                <a:solidFill>
                  <a:schemeClr val="bg1"/>
                </a:solidFill>
              </a:rPr>
              <a:t>/</a:t>
            </a:r>
            <a:r>
              <a:rPr lang="ko-KR" altLang="en-US" sz="1800" dirty="0">
                <a:solidFill>
                  <a:schemeClr val="bg1"/>
                </a:solidFill>
              </a:rPr>
              <a:t>목록 조회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40EDD95-BC66-749F-A261-A7FA48DD1465}"/>
              </a:ext>
            </a:extLst>
          </p:cNvPr>
          <p:cNvSpPr/>
          <p:nvPr/>
        </p:nvSpPr>
        <p:spPr>
          <a:xfrm>
            <a:off x="4355817" y="5313504"/>
            <a:ext cx="3840480" cy="95097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6B215026-9215-FB8B-9FAB-1CFF429ED337}"/>
              </a:ext>
            </a:extLst>
          </p:cNvPr>
          <p:cNvSpPr txBox="1">
            <a:spLocks/>
          </p:cNvSpPr>
          <p:nvPr/>
        </p:nvSpPr>
        <p:spPr>
          <a:xfrm>
            <a:off x="5129800" y="5302141"/>
            <a:ext cx="2348573" cy="9509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검색 조회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EF3B8C-6156-4A59-4D17-E72E3920F43E}"/>
              </a:ext>
            </a:extLst>
          </p:cNvPr>
          <p:cNvSpPr/>
          <p:nvPr/>
        </p:nvSpPr>
        <p:spPr>
          <a:xfrm>
            <a:off x="8585888" y="2586811"/>
            <a:ext cx="3346748" cy="97856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3CD85FE-3DA0-A648-5D25-88F327DF3871}"/>
              </a:ext>
            </a:extLst>
          </p:cNvPr>
          <p:cNvCxnSpPr>
            <a:stCxn id="16" idx="3"/>
          </p:cNvCxnSpPr>
          <p:nvPr/>
        </p:nvCxnSpPr>
        <p:spPr>
          <a:xfrm>
            <a:off x="3779247" y="3080764"/>
            <a:ext cx="546668" cy="1620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AAF335C-8100-5CA5-2EB8-B94EE61B1D6B}"/>
              </a:ext>
            </a:extLst>
          </p:cNvPr>
          <p:cNvCxnSpPr>
            <a:stCxn id="16" idx="3"/>
            <a:endCxn id="28" idx="1"/>
          </p:cNvCxnSpPr>
          <p:nvPr/>
        </p:nvCxnSpPr>
        <p:spPr>
          <a:xfrm>
            <a:off x="3779247" y="3080764"/>
            <a:ext cx="546668" cy="1367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52E2C6E-6320-B437-0D6F-9177CB20F137}"/>
              </a:ext>
            </a:extLst>
          </p:cNvPr>
          <p:cNvCxnSpPr>
            <a:stCxn id="16" idx="3"/>
            <a:endCxn id="30" idx="1"/>
          </p:cNvCxnSpPr>
          <p:nvPr/>
        </p:nvCxnSpPr>
        <p:spPr>
          <a:xfrm>
            <a:off x="3779247" y="3080764"/>
            <a:ext cx="576570" cy="2708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CF5E338-5028-7712-C8C9-4CFBF0F9C008}"/>
              </a:ext>
            </a:extLst>
          </p:cNvPr>
          <p:cNvCxnSpPr>
            <a:stCxn id="28" idx="3"/>
            <a:endCxn id="33" idx="1"/>
          </p:cNvCxnSpPr>
          <p:nvPr/>
        </p:nvCxnSpPr>
        <p:spPr>
          <a:xfrm flipV="1">
            <a:off x="8166395" y="3076095"/>
            <a:ext cx="419493" cy="13719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EB7BBD33-07E0-60CF-F627-CB718F1C5588}"/>
              </a:ext>
            </a:extLst>
          </p:cNvPr>
          <p:cNvSpPr txBox="1">
            <a:spLocks/>
          </p:cNvSpPr>
          <p:nvPr/>
        </p:nvSpPr>
        <p:spPr>
          <a:xfrm>
            <a:off x="9415900" y="2597851"/>
            <a:ext cx="2276203" cy="9509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</a:rPr>
              <a:t>결제처리 및 조회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6B3E875-D669-E8B0-A4D7-222A30C84A8D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>
            <a:off x="6246155" y="3613927"/>
            <a:ext cx="0" cy="29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01F2D-4650-C9D8-C6B6-F5CA67C6B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E6729-081B-44FE-2EC3-71E78E8D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b="1" i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F1CFDD3E-A955-41C1-B211-8D808A54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3272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02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/>
              <a:t>18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/2025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4DC6EA11-5051-2B50-3F7D-0563E88A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889" y="63930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6563486-7B53-A767-9635-95A93A06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F3748854-88FE-1500-5B07-BB12A9FD624E}"/>
              </a:ext>
            </a:extLst>
          </p:cNvPr>
          <p:cNvSpPr txBox="1">
            <a:spLocks/>
          </p:cNvSpPr>
          <p:nvPr/>
        </p:nvSpPr>
        <p:spPr>
          <a:xfrm>
            <a:off x="8210568" y="1000060"/>
            <a:ext cx="3455132" cy="50195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600" b="1" u="sng" dirty="0"/>
              <a:t>회원정보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회원가입</a:t>
            </a:r>
            <a:r>
              <a:rPr lang="en-US" altLang="ko-KR" sz="1600" b="1" u="sng" dirty="0"/>
              <a:t>/</a:t>
            </a:r>
            <a:r>
              <a:rPr lang="ko-KR" altLang="en-US" sz="1600" b="1" u="sng" dirty="0"/>
              <a:t>로그온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25FBBC-CD7E-4321-5275-805674C33C02}"/>
              </a:ext>
            </a:extLst>
          </p:cNvPr>
          <p:cNvSpPr/>
          <p:nvPr/>
        </p:nvSpPr>
        <p:spPr>
          <a:xfrm>
            <a:off x="619066" y="1669309"/>
            <a:ext cx="5423925" cy="454928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C77C28-ABBE-BBA9-FCA1-9ED51A2A2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1" y="1727388"/>
            <a:ext cx="5304656" cy="44912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E47369-C1B6-2E69-4FD9-ECA5E29A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037" y="2083627"/>
            <a:ext cx="3983194" cy="347683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17DADB7A-D4C1-356C-1A69-63365AD52032}"/>
              </a:ext>
            </a:extLst>
          </p:cNvPr>
          <p:cNvSpPr/>
          <p:nvPr/>
        </p:nvSpPr>
        <p:spPr>
          <a:xfrm rot="5400000">
            <a:off x="5376497" y="3681221"/>
            <a:ext cx="2817034" cy="169483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41522"/>
      </p:ext>
    </p:extLst>
  </p:cSld>
  <p:clrMapOvr>
    <a:masterClrMapping/>
  </p:clrMapOvr>
</p:sld>
</file>

<file path=ppt/theme/theme1.xml><?xml version="1.0" encoding="utf-8"?>
<a:theme xmlns:a="http://schemas.openxmlformats.org/drawingml/2006/main" name="브러시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9_TF89080264_Win32" id="{A8B6BB2C-31B2-4AC2-9060-2CE5D10FE229}" vid="{35C5C16E-32D9-4736-BC49-174133B9C52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{BE1D1247-B281-4BB0-A571-3FB23DE556CF}tf89080264_win32</Template>
  <TotalTime>458</TotalTime>
  <Words>726</Words>
  <Application>Microsoft Office PowerPoint</Application>
  <PresentationFormat>와이드스크린</PresentationFormat>
  <Paragraphs>207</Paragraphs>
  <Slides>18</Slides>
  <Notes>18</Notes>
  <HiddenSlides>0</HiddenSlides>
  <MMClips>1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Malgun Gothic</vt:lpstr>
      <vt:lpstr>Malgun Gothic</vt:lpstr>
      <vt:lpstr>Arial</vt:lpstr>
      <vt:lpstr>Calibri</vt:lpstr>
      <vt:lpstr>Wingdings</vt:lpstr>
      <vt:lpstr>브러시</vt:lpstr>
      <vt:lpstr>Worksheet</vt:lpstr>
      <vt:lpstr>중고나라 장터 사이트 시스템 구축 (JGO)</vt:lpstr>
      <vt:lpstr>목차 </vt:lpstr>
      <vt:lpstr>추진 배경 및 경과 [2/5 ~ 2/18]</vt:lpstr>
      <vt:lpstr>팀 조직 및 역할</vt:lpstr>
      <vt:lpstr>중간보고 후 시스템 변경사항 </vt:lpstr>
      <vt:lpstr>시스템 구축현황</vt:lpstr>
      <vt:lpstr>시스템 구축현황</vt:lpstr>
      <vt:lpstr>시스템 구축 UI화면</vt:lpstr>
      <vt:lpstr>시스템 구축 UI화면</vt:lpstr>
      <vt:lpstr>시스템 구축 UI화면</vt:lpstr>
      <vt:lpstr>시스템 구축 UI화면</vt:lpstr>
      <vt:lpstr>시스템 구축 UI화면</vt:lpstr>
      <vt:lpstr>시스템 구축 UI화면</vt:lpstr>
      <vt:lpstr>시스템 구축 UI화면</vt:lpstr>
      <vt:lpstr>시스템 구축 UI화면</vt:lpstr>
      <vt:lpstr>시연</vt:lpstr>
      <vt:lpstr>구축 후 소감 및 Q&amp;A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본욱 구</dc:creator>
  <cp:lastModifiedBy>본욱 구</cp:lastModifiedBy>
  <cp:revision>6</cp:revision>
  <dcterms:created xsi:type="dcterms:W3CDTF">2025-02-17T01:51:49Z</dcterms:created>
  <dcterms:modified xsi:type="dcterms:W3CDTF">2025-02-18T05:59:00Z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